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Ryker" userId="407cb4a3-cceb-4c5f-9658-f364a40e0a7a" providerId="ADAL" clId="{C4F826C4-B611-4E22-8080-23040CDB7BF4}"/>
    <pc:docChg chg="undo custSel modSld">
      <pc:chgData name="Angel Ryker" userId="407cb4a3-cceb-4c5f-9658-f364a40e0a7a" providerId="ADAL" clId="{C4F826C4-B611-4E22-8080-23040CDB7BF4}" dt="2025-06-10T17:15:56.947" v="390" actId="20577"/>
      <pc:docMkLst>
        <pc:docMk/>
      </pc:docMkLst>
      <pc:sldChg chg="modSp mod">
        <pc:chgData name="Angel Ryker" userId="407cb4a3-cceb-4c5f-9658-f364a40e0a7a" providerId="ADAL" clId="{C4F826C4-B611-4E22-8080-23040CDB7BF4}" dt="2025-06-10T17:15:56.947" v="390" actId="20577"/>
        <pc:sldMkLst>
          <pc:docMk/>
          <pc:sldMk cId="0" sldId="258"/>
        </pc:sldMkLst>
        <pc:spChg chg="mod">
          <ac:chgData name="Angel Ryker" userId="407cb4a3-cceb-4c5f-9658-f364a40e0a7a" providerId="ADAL" clId="{C4F826C4-B611-4E22-8080-23040CDB7BF4}" dt="2025-06-10T17:15:56.947" v="390" actId="20577"/>
          <ac:spMkLst>
            <pc:docMk/>
            <pc:sldMk cId="0" sldId="258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914" y="286"/>
            <a:ext cx="4752088" cy="57104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8677" y="537413"/>
            <a:ext cx="42487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23308" y="5621959"/>
            <a:ext cx="5402580" cy="1236345"/>
          </a:xfrm>
          <a:custGeom>
            <a:avLst/>
            <a:gdLst/>
            <a:ahLst/>
            <a:cxnLst/>
            <a:rect l="l" t="t" r="r" b="b"/>
            <a:pathLst>
              <a:path w="5402580" h="1236345">
                <a:moveTo>
                  <a:pt x="1649768" y="656907"/>
                </a:moveTo>
                <a:lnTo>
                  <a:pt x="1603667" y="674179"/>
                </a:lnTo>
                <a:lnTo>
                  <a:pt x="1602130" y="674776"/>
                </a:lnTo>
                <a:lnTo>
                  <a:pt x="1603654" y="674776"/>
                </a:lnTo>
                <a:lnTo>
                  <a:pt x="1649768" y="656907"/>
                </a:lnTo>
                <a:close/>
              </a:path>
              <a:path w="5402580" h="1236345">
                <a:moveTo>
                  <a:pt x="1753641" y="1067142"/>
                </a:moveTo>
                <a:lnTo>
                  <a:pt x="1752003" y="1067689"/>
                </a:lnTo>
                <a:lnTo>
                  <a:pt x="1752676" y="1067536"/>
                </a:lnTo>
                <a:lnTo>
                  <a:pt x="1753641" y="1067142"/>
                </a:lnTo>
                <a:close/>
              </a:path>
              <a:path w="5402580" h="1236345">
                <a:moveTo>
                  <a:pt x="3390277" y="988237"/>
                </a:moveTo>
                <a:lnTo>
                  <a:pt x="3385147" y="986688"/>
                </a:lnTo>
                <a:lnTo>
                  <a:pt x="3389388" y="988237"/>
                </a:lnTo>
                <a:lnTo>
                  <a:pt x="3390277" y="988237"/>
                </a:lnTo>
                <a:close/>
              </a:path>
              <a:path w="5402580" h="1236345">
                <a:moveTo>
                  <a:pt x="4152950" y="1236040"/>
                </a:moveTo>
                <a:lnTo>
                  <a:pt x="4047515" y="1175435"/>
                </a:lnTo>
                <a:lnTo>
                  <a:pt x="3924744" y="1112494"/>
                </a:lnTo>
                <a:lnTo>
                  <a:pt x="3826141" y="1067689"/>
                </a:lnTo>
                <a:lnTo>
                  <a:pt x="3729748" y="1027874"/>
                </a:lnTo>
                <a:lnTo>
                  <a:pt x="3695027" y="1014069"/>
                </a:lnTo>
                <a:lnTo>
                  <a:pt x="3671709" y="1004798"/>
                </a:lnTo>
                <a:lnTo>
                  <a:pt x="3623830" y="988237"/>
                </a:lnTo>
                <a:lnTo>
                  <a:pt x="3541623" y="959815"/>
                </a:lnTo>
                <a:lnTo>
                  <a:pt x="3541814" y="959815"/>
                </a:lnTo>
                <a:lnTo>
                  <a:pt x="3540442" y="959408"/>
                </a:lnTo>
                <a:lnTo>
                  <a:pt x="3406533" y="919721"/>
                </a:lnTo>
                <a:lnTo>
                  <a:pt x="3324669" y="902716"/>
                </a:lnTo>
                <a:lnTo>
                  <a:pt x="3270085" y="891374"/>
                </a:lnTo>
                <a:lnTo>
                  <a:pt x="2989923" y="846010"/>
                </a:lnTo>
                <a:lnTo>
                  <a:pt x="2846209" y="834669"/>
                </a:lnTo>
                <a:lnTo>
                  <a:pt x="2555786" y="834669"/>
                </a:lnTo>
                <a:lnTo>
                  <a:pt x="2412479" y="846010"/>
                </a:lnTo>
                <a:lnTo>
                  <a:pt x="2132304" y="891374"/>
                </a:lnTo>
                <a:lnTo>
                  <a:pt x="1995855" y="919721"/>
                </a:lnTo>
                <a:lnTo>
                  <a:pt x="1860778" y="959815"/>
                </a:lnTo>
                <a:lnTo>
                  <a:pt x="1759610" y="994803"/>
                </a:lnTo>
                <a:lnTo>
                  <a:pt x="1759610" y="1065199"/>
                </a:lnTo>
                <a:lnTo>
                  <a:pt x="1753641" y="1067142"/>
                </a:lnTo>
                <a:lnTo>
                  <a:pt x="1752346" y="1067689"/>
                </a:lnTo>
                <a:lnTo>
                  <a:pt x="1752003" y="1067689"/>
                </a:lnTo>
                <a:lnTo>
                  <a:pt x="1751418" y="1067854"/>
                </a:lnTo>
                <a:lnTo>
                  <a:pt x="1751939" y="1067689"/>
                </a:lnTo>
                <a:lnTo>
                  <a:pt x="1751482" y="1067689"/>
                </a:lnTo>
                <a:lnTo>
                  <a:pt x="1759610" y="1065199"/>
                </a:lnTo>
                <a:lnTo>
                  <a:pt x="1759610" y="994803"/>
                </a:lnTo>
                <a:lnTo>
                  <a:pt x="1730679" y="1004798"/>
                </a:lnTo>
                <a:lnTo>
                  <a:pt x="1602422" y="1055801"/>
                </a:lnTo>
                <a:lnTo>
                  <a:pt x="1477645" y="1112494"/>
                </a:lnTo>
                <a:lnTo>
                  <a:pt x="1354886" y="1175435"/>
                </a:lnTo>
                <a:lnTo>
                  <a:pt x="1249438" y="1236040"/>
                </a:lnTo>
                <a:lnTo>
                  <a:pt x="1381340" y="1236040"/>
                </a:lnTo>
                <a:lnTo>
                  <a:pt x="1389037" y="1231569"/>
                </a:lnTo>
                <a:lnTo>
                  <a:pt x="1387513" y="1231569"/>
                </a:lnTo>
                <a:lnTo>
                  <a:pt x="1505356" y="1175435"/>
                </a:lnTo>
                <a:lnTo>
                  <a:pt x="1506651" y="1175435"/>
                </a:lnTo>
                <a:lnTo>
                  <a:pt x="1561655" y="1149527"/>
                </a:lnTo>
                <a:lnTo>
                  <a:pt x="1563408" y="1148702"/>
                </a:lnTo>
                <a:lnTo>
                  <a:pt x="1629803" y="1118171"/>
                </a:lnTo>
                <a:lnTo>
                  <a:pt x="1628165" y="1118171"/>
                </a:lnTo>
                <a:lnTo>
                  <a:pt x="1751596" y="1067854"/>
                </a:lnTo>
                <a:lnTo>
                  <a:pt x="1753501" y="1067689"/>
                </a:lnTo>
                <a:lnTo>
                  <a:pt x="1759826" y="1065136"/>
                </a:lnTo>
                <a:lnTo>
                  <a:pt x="1881581" y="1027874"/>
                </a:lnTo>
                <a:lnTo>
                  <a:pt x="1950999" y="1006602"/>
                </a:lnTo>
                <a:lnTo>
                  <a:pt x="1880069" y="1027874"/>
                </a:lnTo>
                <a:lnTo>
                  <a:pt x="2011108" y="988237"/>
                </a:lnTo>
                <a:lnTo>
                  <a:pt x="2012099" y="988237"/>
                </a:lnTo>
                <a:lnTo>
                  <a:pt x="2017293" y="986688"/>
                </a:lnTo>
                <a:lnTo>
                  <a:pt x="2012124" y="987933"/>
                </a:lnTo>
                <a:lnTo>
                  <a:pt x="2017166" y="986688"/>
                </a:lnTo>
                <a:lnTo>
                  <a:pt x="2017776" y="986548"/>
                </a:lnTo>
                <a:lnTo>
                  <a:pt x="2043620" y="981011"/>
                </a:lnTo>
                <a:lnTo>
                  <a:pt x="2144585" y="959815"/>
                </a:lnTo>
                <a:lnTo>
                  <a:pt x="2144826" y="959815"/>
                </a:lnTo>
                <a:lnTo>
                  <a:pt x="2234323" y="940981"/>
                </a:lnTo>
                <a:lnTo>
                  <a:pt x="2143087" y="959815"/>
                </a:lnTo>
                <a:lnTo>
                  <a:pt x="2280056" y="931379"/>
                </a:lnTo>
                <a:lnTo>
                  <a:pt x="2282507" y="930859"/>
                </a:lnTo>
                <a:lnTo>
                  <a:pt x="2279916" y="931379"/>
                </a:lnTo>
                <a:lnTo>
                  <a:pt x="2278164" y="931379"/>
                </a:lnTo>
                <a:lnTo>
                  <a:pt x="2282393" y="930859"/>
                </a:lnTo>
                <a:lnTo>
                  <a:pt x="2293937" y="928458"/>
                </a:lnTo>
                <a:lnTo>
                  <a:pt x="2282507" y="930859"/>
                </a:lnTo>
                <a:lnTo>
                  <a:pt x="2284704" y="930579"/>
                </a:lnTo>
                <a:lnTo>
                  <a:pt x="2302065" y="928458"/>
                </a:lnTo>
                <a:lnTo>
                  <a:pt x="2418448" y="914273"/>
                </a:lnTo>
                <a:lnTo>
                  <a:pt x="2415705" y="914273"/>
                </a:lnTo>
                <a:lnTo>
                  <a:pt x="2560040" y="902716"/>
                </a:lnTo>
                <a:lnTo>
                  <a:pt x="2841955" y="902716"/>
                </a:lnTo>
                <a:lnTo>
                  <a:pt x="2986697" y="914273"/>
                </a:lnTo>
                <a:lnTo>
                  <a:pt x="2984004" y="914273"/>
                </a:lnTo>
                <a:lnTo>
                  <a:pt x="3124187" y="931379"/>
                </a:lnTo>
                <a:lnTo>
                  <a:pt x="3121571" y="931379"/>
                </a:lnTo>
                <a:lnTo>
                  <a:pt x="3168078" y="940981"/>
                </a:lnTo>
                <a:lnTo>
                  <a:pt x="3385337" y="986688"/>
                </a:lnTo>
                <a:lnTo>
                  <a:pt x="3385147" y="986688"/>
                </a:lnTo>
                <a:lnTo>
                  <a:pt x="3389312" y="987933"/>
                </a:lnTo>
                <a:lnTo>
                  <a:pt x="3390277" y="988237"/>
                </a:lnTo>
                <a:lnTo>
                  <a:pt x="3520795" y="1027874"/>
                </a:lnTo>
                <a:lnTo>
                  <a:pt x="3476371" y="1014069"/>
                </a:lnTo>
                <a:lnTo>
                  <a:pt x="3642512" y="1065110"/>
                </a:lnTo>
                <a:lnTo>
                  <a:pt x="3774236" y="1118171"/>
                </a:lnTo>
                <a:lnTo>
                  <a:pt x="3772585" y="1118171"/>
                </a:lnTo>
                <a:lnTo>
                  <a:pt x="3840784" y="1149527"/>
                </a:lnTo>
                <a:lnTo>
                  <a:pt x="4014889" y="1231569"/>
                </a:lnTo>
                <a:lnTo>
                  <a:pt x="4013352" y="1231569"/>
                </a:lnTo>
                <a:lnTo>
                  <a:pt x="4021048" y="1236040"/>
                </a:lnTo>
                <a:lnTo>
                  <a:pt x="4152950" y="1236040"/>
                </a:lnTo>
                <a:close/>
              </a:path>
              <a:path w="5402580" h="1236345">
                <a:moveTo>
                  <a:pt x="4826876" y="1236040"/>
                </a:moveTo>
                <a:lnTo>
                  <a:pt x="4773231" y="1184452"/>
                </a:lnTo>
                <a:lnTo>
                  <a:pt x="4650156" y="1071054"/>
                </a:lnTo>
                <a:lnTo>
                  <a:pt x="4586351" y="1014349"/>
                </a:lnTo>
                <a:lnTo>
                  <a:pt x="4523117" y="958164"/>
                </a:lnTo>
                <a:lnTo>
                  <a:pt x="4523740" y="958164"/>
                </a:lnTo>
                <a:lnTo>
                  <a:pt x="4391507" y="901496"/>
                </a:lnTo>
                <a:lnTo>
                  <a:pt x="4254055" y="844257"/>
                </a:lnTo>
                <a:lnTo>
                  <a:pt x="4183786" y="787552"/>
                </a:lnTo>
                <a:lnTo>
                  <a:pt x="4114190" y="731393"/>
                </a:lnTo>
                <a:lnTo>
                  <a:pt x="4114901" y="731393"/>
                </a:lnTo>
                <a:lnTo>
                  <a:pt x="3970769" y="674776"/>
                </a:lnTo>
                <a:lnTo>
                  <a:pt x="3969689" y="674344"/>
                </a:lnTo>
                <a:lnTo>
                  <a:pt x="3671074" y="561289"/>
                </a:lnTo>
                <a:lnTo>
                  <a:pt x="3515385" y="504063"/>
                </a:lnTo>
                <a:lnTo>
                  <a:pt x="3357727" y="504063"/>
                </a:lnTo>
                <a:lnTo>
                  <a:pt x="3197402" y="447357"/>
                </a:lnTo>
                <a:lnTo>
                  <a:pt x="2204986" y="447357"/>
                </a:lnTo>
                <a:lnTo>
                  <a:pt x="2044661" y="504063"/>
                </a:lnTo>
                <a:lnTo>
                  <a:pt x="1887004" y="504063"/>
                </a:lnTo>
                <a:lnTo>
                  <a:pt x="1581048" y="617461"/>
                </a:lnTo>
                <a:lnTo>
                  <a:pt x="1287500" y="731393"/>
                </a:lnTo>
                <a:lnTo>
                  <a:pt x="1288199" y="731393"/>
                </a:lnTo>
                <a:lnTo>
                  <a:pt x="1148334" y="844257"/>
                </a:lnTo>
                <a:lnTo>
                  <a:pt x="1010881" y="901496"/>
                </a:lnTo>
                <a:lnTo>
                  <a:pt x="878649" y="958164"/>
                </a:lnTo>
                <a:lnTo>
                  <a:pt x="879271" y="958164"/>
                </a:lnTo>
                <a:lnTo>
                  <a:pt x="752233" y="1071054"/>
                </a:lnTo>
                <a:lnTo>
                  <a:pt x="628878" y="1184452"/>
                </a:lnTo>
                <a:lnTo>
                  <a:pt x="575132" y="1236040"/>
                </a:lnTo>
                <a:lnTo>
                  <a:pt x="677062" y="1236040"/>
                </a:lnTo>
                <a:lnTo>
                  <a:pt x="793572" y="1127747"/>
                </a:lnTo>
                <a:lnTo>
                  <a:pt x="792264" y="1127747"/>
                </a:lnTo>
                <a:lnTo>
                  <a:pt x="918565" y="1014349"/>
                </a:lnTo>
                <a:lnTo>
                  <a:pt x="919835" y="1013218"/>
                </a:lnTo>
                <a:lnTo>
                  <a:pt x="917206" y="1014349"/>
                </a:lnTo>
                <a:lnTo>
                  <a:pt x="1045679" y="958164"/>
                </a:lnTo>
                <a:lnTo>
                  <a:pt x="1046975" y="958164"/>
                </a:lnTo>
                <a:lnTo>
                  <a:pt x="1092415" y="938491"/>
                </a:lnTo>
                <a:lnTo>
                  <a:pt x="1046835" y="957656"/>
                </a:lnTo>
                <a:lnTo>
                  <a:pt x="1178382" y="902309"/>
                </a:lnTo>
                <a:lnTo>
                  <a:pt x="1319085" y="787552"/>
                </a:lnTo>
                <a:lnTo>
                  <a:pt x="1320419" y="786460"/>
                </a:lnTo>
                <a:lnTo>
                  <a:pt x="1317663" y="787552"/>
                </a:lnTo>
                <a:lnTo>
                  <a:pt x="1457706" y="731393"/>
                </a:lnTo>
                <a:lnTo>
                  <a:pt x="1459166" y="731393"/>
                </a:lnTo>
                <a:lnTo>
                  <a:pt x="1524812" y="705345"/>
                </a:lnTo>
                <a:lnTo>
                  <a:pt x="1459077" y="730846"/>
                </a:lnTo>
                <a:lnTo>
                  <a:pt x="1459611" y="730631"/>
                </a:lnTo>
                <a:lnTo>
                  <a:pt x="1602130" y="674776"/>
                </a:lnTo>
                <a:lnTo>
                  <a:pt x="1603222" y="674344"/>
                </a:lnTo>
                <a:lnTo>
                  <a:pt x="1603667" y="674179"/>
                </a:lnTo>
                <a:lnTo>
                  <a:pt x="1753336" y="617461"/>
                </a:lnTo>
                <a:lnTo>
                  <a:pt x="1903171" y="617461"/>
                </a:lnTo>
                <a:lnTo>
                  <a:pt x="2058187" y="561289"/>
                </a:lnTo>
                <a:lnTo>
                  <a:pt x="2158314" y="525018"/>
                </a:lnTo>
                <a:lnTo>
                  <a:pt x="2216150" y="504063"/>
                </a:lnTo>
                <a:lnTo>
                  <a:pt x="3186239" y="504063"/>
                </a:lnTo>
                <a:lnTo>
                  <a:pt x="3244862" y="525018"/>
                </a:lnTo>
                <a:lnTo>
                  <a:pt x="3499231" y="617461"/>
                </a:lnTo>
                <a:lnTo>
                  <a:pt x="3648659" y="617461"/>
                </a:lnTo>
                <a:lnTo>
                  <a:pt x="3753104" y="656907"/>
                </a:lnTo>
                <a:lnTo>
                  <a:pt x="3869842" y="702271"/>
                </a:lnTo>
                <a:lnTo>
                  <a:pt x="3877576" y="705345"/>
                </a:lnTo>
                <a:lnTo>
                  <a:pt x="3877741" y="705345"/>
                </a:lnTo>
                <a:lnTo>
                  <a:pt x="3944785" y="731393"/>
                </a:lnTo>
                <a:lnTo>
                  <a:pt x="3877576" y="705345"/>
                </a:lnTo>
                <a:lnTo>
                  <a:pt x="4081983" y="786472"/>
                </a:lnTo>
                <a:lnTo>
                  <a:pt x="4223982" y="902309"/>
                </a:lnTo>
                <a:lnTo>
                  <a:pt x="4310329" y="938631"/>
                </a:lnTo>
                <a:lnTo>
                  <a:pt x="4482554" y="1013218"/>
                </a:lnTo>
                <a:lnTo>
                  <a:pt x="4610138" y="1127747"/>
                </a:lnTo>
                <a:lnTo>
                  <a:pt x="4608766" y="1127747"/>
                </a:lnTo>
                <a:lnTo>
                  <a:pt x="4724679" y="1236040"/>
                </a:lnTo>
                <a:lnTo>
                  <a:pt x="4826876" y="1236040"/>
                </a:lnTo>
                <a:close/>
              </a:path>
              <a:path w="5402580" h="1236345">
                <a:moveTo>
                  <a:pt x="5402338" y="1236040"/>
                </a:moveTo>
                <a:lnTo>
                  <a:pt x="5329961" y="1134554"/>
                </a:lnTo>
                <a:lnTo>
                  <a:pt x="5289118" y="1077290"/>
                </a:lnTo>
                <a:lnTo>
                  <a:pt x="5226253" y="1021156"/>
                </a:lnTo>
                <a:lnTo>
                  <a:pt x="5162131" y="963891"/>
                </a:lnTo>
                <a:lnTo>
                  <a:pt x="5029466" y="850493"/>
                </a:lnTo>
                <a:lnTo>
                  <a:pt x="4960709" y="794346"/>
                </a:lnTo>
                <a:lnTo>
                  <a:pt x="4890579" y="737095"/>
                </a:lnTo>
                <a:lnTo>
                  <a:pt x="4748276" y="624128"/>
                </a:lnTo>
                <a:lnTo>
                  <a:pt x="4748860" y="624128"/>
                </a:lnTo>
                <a:lnTo>
                  <a:pt x="4599025" y="566991"/>
                </a:lnTo>
                <a:lnTo>
                  <a:pt x="4522406" y="510298"/>
                </a:lnTo>
                <a:lnTo>
                  <a:pt x="4446422" y="454063"/>
                </a:lnTo>
                <a:lnTo>
                  <a:pt x="4447083" y="454063"/>
                </a:lnTo>
                <a:lnTo>
                  <a:pt x="4289234" y="397395"/>
                </a:lnTo>
                <a:lnTo>
                  <a:pt x="4288561" y="397395"/>
                </a:lnTo>
                <a:lnTo>
                  <a:pt x="4126052" y="283502"/>
                </a:lnTo>
                <a:lnTo>
                  <a:pt x="3791013" y="170586"/>
                </a:lnTo>
                <a:lnTo>
                  <a:pt x="3615728" y="113398"/>
                </a:lnTo>
                <a:lnTo>
                  <a:pt x="3438906" y="113398"/>
                </a:lnTo>
                <a:lnTo>
                  <a:pt x="3258629" y="56705"/>
                </a:lnTo>
                <a:lnTo>
                  <a:pt x="3075355" y="56705"/>
                </a:lnTo>
                <a:lnTo>
                  <a:pt x="2889580" y="0"/>
                </a:lnTo>
                <a:lnTo>
                  <a:pt x="2512809" y="0"/>
                </a:lnTo>
                <a:lnTo>
                  <a:pt x="2327046" y="56705"/>
                </a:lnTo>
                <a:lnTo>
                  <a:pt x="2143760" y="56705"/>
                </a:lnTo>
                <a:lnTo>
                  <a:pt x="1963483" y="113398"/>
                </a:lnTo>
                <a:lnTo>
                  <a:pt x="1786674" y="113398"/>
                </a:lnTo>
                <a:lnTo>
                  <a:pt x="1611376" y="170586"/>
                </a:lnTo>
                <a:lnTo>
                  <a:pt x="1276337" y="283502"/>
                </a:lnTo>
                <a:lnTo>
                  <a:pt x="1113840" y="397395"/>
                </a:lnTo>
                <a:lnTo>
                  <a:pt x="1113155" y="397395"/>
                </a:lnTo>
                <a:lnTo>
                  <a:pt x="955306" y="454063"/>
                </a:lnTo>
                <a:lnTo>
                  <a:pt x="955979" y="454063"/>
                </a:lnTo>
                <a:lnTo>
                  <a:pt x="803376" y="566991"/>
                </a:lnTo>
                <a:lnTo>
                  <a:pt x="653757" y="624128"/>
                </a:lnTo>
                <a:lnTo>
                  <a:pt x="654354" y="624128"/>
                </a:lnTo>
                <a:lnTo>
                  <a:pt x="511594" y="737095"/>
                </a:lnTo>
                <a:lnTo>
                  <a:pt x="372986" y="850493"/>
                </a:lnTo>
                <a:lnTo>
                  <a:pt x="240322" y="963891"/>
                </a:lnTo>
                <a:lnTo>
                  <a:pt x="113334" y="1077290"/>
                </a:lnTo>
                <a:lnTo>
                  <a:pt x="0" y="1236040"/>
                </a:lnTo>
                <a:lnTo>
                  <a:pt x="53657" y="1236040"/>
                </a:lnTo>
                <a:lnTo>
                  <a:pt x="161378" y="1134554"/>
                </a:lnTo>
                <a:lnTo>
                  <a:pt x="185521" y="1111808"/>
                </a:lnTo>
                <a:lnTo>
                  <a:pt x="286131" y="1021156"/>
                </a:lnTo>
                <a:lnTo>
                  <a:pt x="284848" y="1021156"/>
                </a:lnTo>
                <a:lnTo>
                  <a:pt x="416915" y="907186"/>
                </a:lnTo>
                <a:lnTo>
                  <a:pt x="415556" y="907186"/>
                </a:lnTo>
                <a:lnTo>
                  <a:pt x="552246" y="794346"/>
                </a:lnTo>
                <a:lnTo>
                  <a:pt x="550976" y="794346"/>
                </a:lnTo>
                <a:lnTo>
                  <a:pt x="693674" y="680389"/>
                </a:lnTo>
                <a:lnTo>
                  <a:pt x="694982" y="679348"/>
                </a:lnTo>
                <a:lnTo>
                  <a:pt x="836688" y="624725"/>
                </a:lnTo>
                <a:lnTo>
                  <a:pt x="989825" y="510298"/>
                </a:lnTo>
                <a:lnTo>
                  <a:pt x="991260" y="509219"/>
                </a:lnTo>
                <a:lnTo>
                  <a:pt x="1142111" y="454063"/>
                </a:lnTo>
                <a:lnTo>
                  <a:pt x="1143469" y="454063"/>
                </a:lnTo>
                <a:lnTo>
                  <a:pt x="1200150" y="433527"/>
                </a:lnTo>
                <a:lnTo>
                  <a:pt x="1300340" y="398068"/>
                </a:lnTo>
                <a:lnTo>
                  <a:pt x="1467053" y="283502"/>
                </a:lnTo>
                <a:lnTo>
                  <a:pt x="1465465" y="283502"/>
                </a:lnTo>
                <a:lnTo>
                  <a:pt x="1633829" y="226796"/>
                </a:lnTo>
                <a:lnTo>
                  <a:pt x="1802765" y="226796"/>
                </a:lnTo>
                <a:lnTo>
                  <a:pt x="1977288" y="170586"/>
                </a:lnTo>
                <a:lnTo>
                  <a:pt x="2063915" y="142697"/>
                </a:lnTo>
                <a:lnTo>
                  <a:pt x="2154872" y="113398"/>
                </a:lnTo>
                <a:lnTo>
                  <a:pt x="3247517" y="113398"/>
                </a:lnTo>
                <a:lnTo>
                  <a:pt x="3339782" y="142697"/>
                </a:lnTo>
                <a:lnTo>
                  <a:pt x="3599624" y="226796"/>
                </a:lnTo>
                <a:lnTo>
                  <a:pt x="3768560" y="226796"/>
                </a:lnTo>
                <a:lnTo>
                  <a:pt x="3936936" y="283502"/>
                </a:lnTo>
                <a:lnTo>
                  <a:pt x="3935349" y="283502"/>
                </a:lnTo>
                <a:lnTo>
                  <a:pt x="4102023" y="398068"/>
                </a:lnTo>
                <a:lnTo>
                  <a:pt x="4202277" y="433527"/>
                </a:lnTo>
                <a:lnTo>
                  <a:pt x="4411154" y="509244"/>
                </a:lnTo>
                <a:lnTo>
                  <a:pt x="4565713" y="624725"/>
                </a:lnTo>
                <a:lnTo>
                  <a:pt x="4710303" y="680389"/>
                </a:lnTo>
                <a:lnTo>
                  <a:pt x="4708601" y="680389"/>
                </a:lnTo>
                <a:lnTo>
                  <a:pt x="4819497" y="768781"/>
                </a:lnTo>
                <a:lnTo>
                  <a:pt x="4986947" y="907186"/>
                </a:lnTo>
                <a:lnTo>
                  <a:pt x="4985258" y="907186"/>
                </a:lnTo>
                <a:lnTo>
                  <a:pt x="5094922" y="1001750"/>
                </a:lnTo>
                <a:lnTo>
                  <a:pt x="5217249" y="1112139"/>
                </a:lnTo>
                <a:lnTo>
                  <a:pt x="5348529" y="1236040"/>
                </a:lnTo>
                <a:lnTo>
                  <a:pt x="5402338" y="123604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829800" y="0"/>
            <a:ext cx="2133600" cy="1054735"/>
          </a:xfrm>
          <a:custGeom>
            <a:avLst/>
            <a:gdLst/>
            <a:ahLst/>
            <a:cxnLst/>
            <a:rect l="l" t="t" r="r" b="b"/>
            <a:pathLst>
              <a:path w="2133600" h="1054735">
                <a:moveTo>
                  <a:pt x="2133600" y="0"/>
                </a:moveTo>
                <a:lnTo>
                  <a:pt x="0" y="0"/>
                </a:lnTo>
                <a:lnTo>
                  <a:pt x="4825" y="96266"/>
                </a:lnTo>
                <a:lnTo>
                  <a:pt x="10685" y="143452"/>
                </a:lnTo>
                <a:lnTo>
                  <a:pt x="18574" y="189979"/>
                </a:lnTo>
                <a:lnTo>
                  <a:pt x="28445" y="235799"/>
                </a:lnTo>
                <a:lnTo>
                  <a:pt x="40254" y="280867"/>
                </a:lnTo>
                <a:lnTo>
                  <a:pt x="53953" y="325136"/>
                </a:lnTo>
                <a:lnTo>
                  <a:pt x="69497" y="368560"/>
                </a:lnTo>
                <a:lnTo>
                  <a:pt x="86841" y="411094"/>
                </a:lnTo>
                <a:lnTo>
                  <a:pt x="105936" y="452691"/>
                </a:lnTo>
                <a:lnTo>
                  <a:pt x="126739" y="493306"/>
                </a:lnTo>
                <a:lnTo>
                  <a:pt x="149202" y="532891"/>
                </a:lnTo>
                <a:lnTo>
                  <a:pt x="173280" y="571402"/>
                </a:lnTo>
                <a:lnTo>
                  <a:pt x="198926" y="608792"/>
                </a:lnTo>
                <a:lnTo>
                  <a:pt x="226095" y="645016"/>
                </a:lnTo>
                <a:lnTo>
                  <a:pt x="254740" y="680026"/>
                </a:lnTo>
                <a:lnTo>
                  <a:pt x="284816" y="713777"/>
                </a:lnTo>
                <a:lnTo>
                  <a:pt x="316276" y="746224"/>
                </a:lnTo>
                <a:lnTo>
                  <a:pt x="349075" y="777319"/>
                </a:lnTo>
                <a:lnTo>
                  <a:pt x="383166" y="807017"/>
                </a:lnTo>
                <a:lnTo>
                  <a:pt x="418503" y="835272"/>
                </a:lnTo>
                <a:lnTo>
                  <a:pt x="455040" y="862038"/>
                </a:lnTo>
                <a:lnTo>
                  <a:pt x="492732" y="887268"/>
                </a:lnTo>
                <a:lnTo>
                  <a:pt x="531531" y="910918"/>
                </a:lnTo>
                <a:lnTo>
                  <a:pt x="571393" y="932939"/>
                </a:lnTo>
                <a:lnTo>
                  <a:pt x="612271" y="953288"/>
                </a:lnTo>
                <a:lnTo>
                  <a:pt x="654118" y="971917"/>
                </a:lnTo>
                <a:lnTo>
                  <a:pt x="696890" y="988781"/>
                </a:lnTo>
                <a:lnTo>
                  <a:pt x="740539" y="1003833"/>
                </a:lnTo>
                <a:lnTo>
                  <a:pt x="785021" y="1017027"/>
                </a:lnTo>
                <a:lnTo>
                  <a:pt x="830288" y="1028318"/>
                </a:lnTo>
                <a:lnTo>
                  <a:pt x="876295" y="1037660"/>
                </a:lnTo>
                <a:lnTo>
                  <a:pt x="922996" y="1045005"/>
                </a:lnTo>
                <a:lnTo>
                  <a:pt x="970344" y="1050309"/>
                </a:lnTo>
                <a:lnTo>
                  <a:pt x="1018294" y="1053525"/>
                </a:lnTo>
                <a:lnTo>
                  <a:pt x="1066800" y="1054608"/>
                </a:lnTo>
                <a:lnTo>
                  <a:pt x="1115305" y="1053525"/>
                </a:lnTo>
                <a:lnTo>
                  <a:pt x="1163255" y="1050309"/>
                </a:lnTo>
                <a:lnTo>
                  <a:pt x="1210603" y="1045005"/>
                </a:lnTo>
                <a:lnTo>
                  <a:pt x="1257304" y="1037660"/>
                </a:lnTo>
                <a:lnTo>
                  <a:pt x="1303311" y="1028318"/>
                </a:lnTo>
                <a:lnTo>
                  <a:pt x="1348578" y="1017027"/>
                </a:lnTo>
                <a:lnTo>
                  <a:pt x="1393060" y="1003833"/>
                </a:lnTo>
                <a:lnTo>
                  <a:pt x="1436709" y="988781"/>
                </a:lnTo>
                <a:lnTo>
                  <a:pt x="1479481" y="971917"/>
                </a:lnTo>
                <a:lnTo>
                  <a:pt x="1521328" y="953288"/>
                </a:lnTo>
                <a:lnTo>
                  <a:pt x="1562206" y="932939"/>
                </a:lnTo>
                <a:lnTo>
                  <a:pt x="1602068" y="910918"/>
                </a:lnTo>
                <a:lnTo>
                  <a:pt x="1640867" y="887268"/>
                </a:lnTo>
                <a:lnTo>
                  <a:pt x="1678559" y="862038"/>
                </a:lnTo>
                <a:lnTo>
                  <a:pt x="1715096" y="835272"/>
                </a:lnTo>
                <a:lnTo>
                  <a:pt x="1750433" y="807017"/>
                </a:lnTo>
                <a:lnTo>
                  <a:pt x="1784524" y="777319"/>
                </a:lnTo>
                <a:lnTo>
                  <a:pt x="1817323" y="746224"/>
                </a:lnTo>
                <a:lnTo>
                  <a:pt x="1848783" y="713777"/>
                </a:lnTo>
                <a:lnTo>
                  <a:pt x="1878859" y="680026"/>
                </a:lnTo>
                <a:lnTo>
                  <a:pt x="1907504" y="645016"/>
                </a:lnTo>
                <a:lnTo>
                  <a:pt x="1934673" y="608792"/>
                </a:lnTo>
                <a:lnTo>
                  <a:pt x="1960319" y="571402"/>
                </a:lnTo>
                <a:lnTo>
                  <a:pt x="1984397" y="532891"/>
                </a:lnTo>
                <a:lnTo>
                  <a:pt x="2006860" y="493306"/>
                </a:lnTo>
                <a:lnTo>
                  <a:pt x="2027663" y="452691"/>
                </a:lnTo>
                <a:lnTo>
                  <a:pt x="2046758" y="411094"/>
                </a:lnTo>
                <a:lnTo>
                  <a:pt x="2064102" y="368560"/>
                </a:lnTo>
                <a:lnTo>
                  <a:pt x="2079646" y="325136"/>
                </a:lnTo>
                <a:lnTo>
                  <a:pt x="2093345" y="280867"/>
                </a:lnTo>
                <a:lnTo>
                  <a:pt x="2105154" y="235799"/>
                </a:lnTo>
                <a:lnTo>
                  <a:pt x="2115025" y="189979"/>
                </a:lnTo>
                <a:lnTo>
                  <a:pt x="2122914" y="143452"/>
                </a:lnTo>
                <a:lnTo>
                  <a:pt x="2128774" y="96266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29800" y="1054608"/>
            <a:ext cx="2133600" cy="1079500"/>
          </a:xfrm>
          <a:custGeom>
            <a:avLst/>
            <a:gdLst/>
            <a:ahLst/>
            <a:cxnLst/>
            <a:rect l="l" t="t" r="r" b="b"/>
            <a:pathLst>
              <a:path w="2133600" h="1079500">
                <a:moveTo>
                  <a:pt x="1066800" y="0"/>
                </a:moveTo>
                <a:lnTo>
                  <a:pt x="1017969" y="1097"/>
                </a:lnTo>
                <a:lnTo>
                  <a:pt x="969703" y="4357"/>
                </a:lnTo>
                <a:lnTo>
                  <a:pt x="922046" y="9733"/>
                </a:lnTo>
                <a:lnTo>
                  <a:pt x="875047" y="17179"/>
                </a:lnTo>
                <a:lnTo>
                  <a:pt x="828753" y="26646"/>
                </a:lnTo>
                <a:lnTo>
                  <a:pt x="783210" y="38088"/>
                </a:lnTo>
                <a:lnTo>
                  <a:pt x="738466" y="51457"/>
                </a:lnTo>
                <a:lnTo>
                  <a:pt x="694568" y="66708"/>
                </a:lnTo>
                <a:lnTo>
                  <a:pt x="651563" y="83792"/>
                </a:lnTo>
                <a:lnTo>
                  <a:pt x="609498" y="102662"/>
                </a:lnTo>
                <a:lnTo>
                  <a:pt x="568420" y="123272"/>
                </a:lnTo>
                <a:lnTo>
                  <a:pt x="528376" y="145574"/>
                </a:lnTo>
                <a:lnTo>
                  <a:pt x="489413" y="169522"/>
                </a:lnTo>
                <a:lnTo>
                  <a:pt x="451579" y="195068"/>
                </a:lnTo>
                <a:lnTo>
                  <a:pt x="414920" y="222165"/>
                </a:lnTo>
                <a:lnTo>
                  <a:pt x="379484" y="250766"/>
                </a:lnTo>
                <a:lnTo>
                  <a:pt x="345317" y="280824"/>
                </a:lnTo>
                <a:lnTo>
                  <a:pt x="312467" y="312293"/>
                </a:lnTo>
                <a:lnTo>
                  <a:pt x="280981" y="345124"/>
                </a:lnTo>
                <a:lnTo>
                  <a:pt x="250906" y="379270"/>
                </a:lnTo>
                <a:lnTo>
                  <a:pt x="222288" y="414686"/>
                </a:lnTo>
                <a:lnTo>
                  <a:pt x="195176" y="451323"/>
                </a:lnTo>
                <a:lnTo>
                  <a:pt x="169615" y="489135"/>
                </a:lnTo>
                <a:lnTo>
                  <a:pt x="145654" y="528075"/>
                </a:lnTo>
                <a:lnTo>
                  <a:pt x="123340" y="568095"/>
                </a:lnTo>
                <a:lnTo>
                  <a:pt x="102718" y="609148"/>
                </a:lnTo>
                <a:lnTo>
                  <a:pt x="83837" y="651188"/>
                </a:lnTo>
                <a:lnTo>
                  <a:pt x="66744" y="694167"/>
                </a:lnTo>
                <a:lnTo>
                  <a:pt x="51485" y="738038"/>
                </a:lnTo>
                <a:lnTo>
                  <a:pt x="38108" y="782755"/>
                </a:lnTo>
                <a:lnTo>
                  <a:pt x="26660" y="828269"/>
                </a:lnTo>
                <a:lnTo>
                  <a:pt x="17188" y="874534"/>
                </a:lnTo>
                <a:lnTo>
                  <a:pt x="9739" y="921504"/>
                </a:lnTo>
                <a:lnTo>
                  <a:pt x="4359" y="969130"/>
                </a:lnTo>
                <a:lnTo>
                  <a:pt x="1097" y="1017366"/>
                </a:lnTo>
                <a:lnTo>
                  <a:pt x="0" y="1066164"/>
                </a:lnTo>
                <a:lnTo>
                  <a:pt x="634" y="1078991"/>
                </a:lnTo>
                <a:lnTo>
                  <a:pt x="2132965" y="1078991"/>
                </a:lnTo>
                <a:lnTo>
                  <a:pt x="2133600" y="1066164"/>
                </a:lnTo>
                <a:lnTo>
                  <a:pt x="2132502" y="1017366"/>
                </a:lnTo>
                <a:lnTo>
                  <a:pt x="2129240" y="969130"/>
                </a:lnTo>
                <a:lnTo>
                  <a:pt x="2123860" y="921504"/>
                </a:lnTo>
                <a:lnTo>
                  <a:pt x="2116411" y="874534"/>
                </a:lnTo>
                <a:lnTo>
                  <a:pt x="2106939" y="828269"/>
                </a:lnTo>
                <a:lnTo>
                  <a:pt x="2095491" y="782755"/>
                </a:lnTo>
                <a:lnTo>
                  <a:pt x="2082114" y="738038"/>
                </a:lnTo>
                <a:lnTo>
                  <a:pt x="2066855" y="694167"/>
                </a:lnTo>
                <a:lnTo>
                  <a:pt x="2049762" y="651188"/>
                </a:lnTo>
                <a:lnTo>
                  <a:pt x="2030881" y="609148"/>
                </a:lnTo>
                <a:lnTo>
                  <a:pt x="2010259" y="568095"/>
                </a:lnTo>
                <a:lnTo>
                  <a:pt x="1987945" y="528075"/>
                </a:lnTo>
                <a:lnTo>
                  <a:pt x="1963984" y="489135"/>
                </a:lnTo>
                <a:lnTo>
                  <a:pt x="1938423" y="451323"/>
                </a:lnTo>
                <a:lnTo>
                  <a:pt x="1911311" y="414686"/>
                </a:lnTo>
                <a:lnTo>
                  <a:pt x="1882693" y="379270"/>
                </a:lnTo>
                <a:lnTo>
                  <a:pt x="1852618" y="345124"/>
                </a:lnTo>
                <a:lnTo>
                  <a:pt x="1821132" y="312292"/>
                </a:lnTo>
                <a:lnTo>
                  <a:pt x="1788282" y="280824"/>
                </a:lnTo>
                <a:lnTo>
                  <a:pt x="1754115" y="250766"/>
                </a:lnTo>
                <a:lnTo>
                  <a:pt x="1718679" y="222165"/>
                </a:lnTo>
                <a:lnTo>
                  <a:pt x="1682020" y="195068"/>
                </a:lnTo>
                <a:lnTo>
                  <a:pt x="1644186" y="169522"/>
                </a:lnTo>
                <a:lnTo>
                  <a:pt x="1605223" y="145574"/>
                </a:lnTo>
                <a:lnTo>
                  <a:pt x="1565179" y="123272"/>
                </a:lnTo>
                <a:lnTo>
                  <a:pt x="1524101" y="102662"/>
                </a:lnTo>
                <a:lnTo>
                  <a:pt x="1482036" y="83792"/>
                </a:lnTo>
                <a:lnTo>
                  <a:pt x="1439031" y="66708"/>
                </a:lnTo>
                <a:lnTo>
                  <a:pt x="1395133" y="51457"/>
                </a:lnTo>
                <a:lnTo>
                  <a:pt x="1350389" y="38088"/>
                </a:lnTo>
                <a:lnTo>
                  <a:pt x="1304846" y="26646"/>
                </a:lnTo>
                <a:lnTo>
                  <a:pt x="1258552" y="17179"/>
                </a:lnTo>
                <a:lnTo>
                  <a:pt x="1211553" y="9733"/>
                </a:lnTo>
                <a:lnTo>
                  <a:pt x="1163896" y="4357"/>
                </a:lnTo>
                <a:lnTo>
                  <a:pt x="1115630" y="1097"/>
                </a:lnTo>
                <a:lnTo>
                  <a:pt x="1066800" y="0"/>
                </a:lnTo>
                <a:close/>
              </a:path>
            </a:pathLst>
          </a:custGeom>
          <a:solidFill>
            <a:srgbClr val="FF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914" y="286"/>
            <a:ext cx="4752088" cy="57104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677" y="433273"/>
            <a:ext cx="7047763" cy="18157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9690" y="2803652"/>
            <a:ext cx="4905375" cy="275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Cunningham@scouting.org" TargetMode="External"/><Relationship Id="rId2" Type="http://schemas.openxmlformats.org/officeDocument/2006/relationships/hyperlink" Target="mailto:Tracy.Slice@scouting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support@trails-end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60" dirty="0"/>
              <a:t>202</a:t>
            </a:r>
            <a:r>
              <a:rPr lang="en-US" sz="3100" spc="60" dirty="0"/>
              <a:t>5</a:t>
            </a:r>
            <a:r>
              <a:rPr sz="3100" spc="215" dirty="0"/>
              <a:t> </a:t>
            </a:r>
            <a:r>
              <a:rPr sz="3100" spc="85" dirty="0"/>
              <a:t>Popcorn</a:t>
            </a:r>
            <a:r>
              <a:rPr sz="3100" spc="215" dirty="0"/>
              <a:t> </a:t>
            </a:r>
            <a:r>
              <a:rPr sz="3100" spc="40" dirty="0"/>
              <a:t>Sale</a:t>
            </a:r>
            <a:endParaRPr sz="3100" dirty="0"/>
          </a:p>
        </p:txBody>
      </p:sp>
      <p:sp>
        <p:nvSpPr>
          <p:cNvPr id="3" name="object 3"/>
          <p:cNvSpPr txBox="1"/>
          <p:nvPr/>
        </p:nvSpPr>
        <p:spPr>
          <a:xfrm>
            <a:off x="798677" y="1388491"/>
            <a:ext cx="471297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70" dirty="0">
                <a:solidFill>
                  <a:srgbClr val="FFFFFF"/>
                </a:solidFill>
                <a:latin typeface="Arial Black"/>
                <a:cs typeface="Arial Black"/>
              </a:rPr>
              <a:t>What</a:t>
            </a:r>
            <a:r>
              <a:rPr sz="3100" spc="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3100" spc="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dirty="0">
                <a:solidFill>
                  <a:srgbClr val="FFFFFF"/>
                </a:solidFill>
                <a:latin typeface="Arial Black"/>
                <a:cs typeface="Arial Black"/>
              </a:rPr>
              <a:t>do</a:t>
            </a:r>
            <a:r>
              <a:rPr sz="3100" spc="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dirty="0">
                <a:solidFill>
                  <a:srgbClr val="FFFFFF"/>
                </a:solidFill>
                <a:latin typeface="Arial Black"/>
                <a:cs typeface="Arial Black"/>
              </a:rPr>
              <a:t>now</a:t>
            </a:r>
            <a:r>
              <a:rPr sz="3100" spc="2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z="3100" spc="2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spc="-5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3100" spc="75" dirty="0">
                <a:solidFill>
                  <a:srgbClr val="FFFFFF"/>
                </a:solidFill>
                <a:latin typeface="Arial Black"/>
                <a:cs typeface="Arial Black"/>
              </a:rPr>
              <a:t>successful</a:t>
            </a:r>
            <a:r>
              <a:rPr sz="3100" spc="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00" spc="30" dirty="0">
                <a:solidFill>
                  <a:srgbClr val="FFFFFF"/>
                </a:solidFill>
                <a:latin typeface="Arial Black"/>
                <a:cs typeface="Arial Black"/>
              </a:rPr>
              <a:t>fall!</a:t>
            </a:r>
            <a:endParaRPr sz="31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" y="2775204"/>
            <a:ext cx="6323076" cy="3256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Thank</a:t>
            </a:r>
            <a:r>
              <a:rPr spc="240" dirty="0"/>
              <a:t> </a:t>
            </a:r>
            <a:r>
              <a:rPr spc="-25" dirty="0"/>
              <a:t>you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" y="2775204"/>
            <a:ext cx="6323076" cy="3256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914" y="286"/>
            <a:ext cx="4752088" cy="57104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0" dirty="0"/>
              <a:t>Agenda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98677" y="2674760"/>
            <a:ext cx="5174615" cy="230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2100">
              <a:lnSpc>
                <a:spcPct val="124600"/>
              </a:lnSpc>
              <a:spcBef>
                <a:spcPts val="9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Welcome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Calendar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229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fall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Adjourn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0564" y="4267"/>
            <a:ext cx="323215" cy="3949065"/>
          </a:xfrm>
          <a:custGeom>
            <a:avLst/>
            <a:gdLst/>
            <a:ahLst/>
            <a:cxnLst/>
            <a:rect l="l" t="t" r="r" b="b"/>
            <a:pathLst>
              <a:path w="323215" h="3949065">
                <a:moveTo>
                  <a:pt x="323192" y="0"/>
                </a:moveTo>
                <a:lnTo>
                  <a:pt x="0" y="0"/>
                </a:lnTo>
                <a:lnTo>
                  <a:pt x="0" y="3948690"/>
                </a:lnTo>
                <a:lnTo>
                  <a:pt x="323193" y="3948690"/>
                </a:lnTo>
                <a:lnTo>
                  <a:pt x="323192" y="0"/>
                </a:lnTo>
                <a:close/>
              </a:path>
            </a:pathLst>
          </a:custGeom>
          <a:solidFill>
            <a:srgbClr val="FF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2999" y="4267"/>
            <a:ext cx="323215" cy="3949065"/>
          </a:xfrm>
          <a:custGeom>
            <a:avLst/>
            <a:gdLst/>
            <a:ahLst/>
            <a:cxnLst/>
            <a:rect l="l" t="t" r="r" b="b"/>
            <a:pathLst>
              <a:path w="323215" h="3949065">
                <a:moveTo>
                  <a:pt x="323192" y="0"/>
                </a:moveTo>
                <a:lnTo>
                  <a:pt x="0" y="0"/>
                </a:lnTo>
                <a:lnTo>
                  <a:pt x="0" y="3948690"/>
                </a:lnTo>
                <a:lnTo>
                  <a:pt x="323193" y="3948690"/>
                </a:lnTo>
                <a:lnTo>
                  <a:pt x="323192" y="0"/>
                </a:lnTo>
                <a:close/>
              </a:path>
            </a:pathLst>
          </a:custGeom>
          <a:solidFill>
            <a:srgbClr val="FF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35444" y="4267"/>
            <a:ext cx="323215" cy="3949065"/>
          </a:xfrm>
          <a:custGeom>
            <a:avLst/>
            <a:gdLst/>
            <a:ahLst/>
            <a:cxnLst/>
            <a:rect l="l" t="t" r="r" b="b"/>
            <a:pathLst>
              <a:path w="323215" h="3949065">
                <a:moveTo>
                  <a:pt x="323192" y="0"/>
                </a:moveTo>
                <a:lnTo>
                  <a:pt x="0" y="0"/>
                </a:lnTo>
                <a:lnTo>
                  <a:pt x="0" y="3948690"/>
                </a:lnTo>
                <a:lnTo>
                  <a:pt x="323193" y="3948690"/>
                </a:lnTo>
                <a:lnTo>
                  <a:pt x="323192" y="0"/>
                </a:lnTo>
                <a:close/>
              </a:path>
            </a:pathLst>
          </a:custGeom>
          <a:solidFill>
            <a:srgbClr val="FF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5043" y="4241291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655" y="0"/>
                </a:moveTo>
                <a:lnTo>
                  <a:pt x="1009246" y="1088"/>
                </a:lnTo>
                <a:lnTo>
                  <a:pt x="961395" y="4322"/>
                </a:lnTo>
                <a:lnTo>
                  <a:pt x="914149" y="9656"/>
                </a:lnTo>
                <a:lnTo>
                  <a:pt x="867555" y="17042"/>
                </a:lnTo>
                <a:lnTo>
                  <a:pt x="821659" y="26433"/>
                </a:lnTo>
                <a:lnTo>
                  <a:pt x="776507" y="37784"/>
                </a:lnTo>
                <a:lnTo>
                  <a:pt x="732148" y="51047"/>
                </a:lnTo>
                <a:lnTo>
                  <a:pt x="688627" y="66175"/>
                </a:lnTo>
                <a:lnTo>
                  <a:pt x="645991" y="83123"/>
                </a:lnTo>
                <a:lnTo>
                  <a:pt x="604287" y="101843"/>
                </a:lnTo>
                <a:lnTo>
                  <a:pt x="563561" y="122288"/>
                </a:lnTo>
                <a:lnTo>
                  <a:pt x="523860" y="144413"/>
                </a:lnTo>
                <a:lnTo>
                  <a:pt x="485232" y="168169"/>
                </a:lnTo>
                <a:lnTo>
                  <a:pt x="447721" y="193511"/>
                </a:lnTo>
                <a:lnTo>
                  <a:pt x="411377" y="220392"/>
                </a:lnTo>
                <a:lnTo>
                  <a:pt x="376244" y="248765"/>
                </a:lnTo>
                <a:lnTo>
                  <a:pt x="342369" y="278583"/>
                </a:lnTo>
                <a:lnTo>
                  <a:pt x="309800" y="309800"/>
                </a:lnTo>
                <a:lnTo>
                  <a:pt x="278583" y="342369"/>
                </a:lnTo>
                <a:lnTo>
                  <a:pt x="248765" y="376244"/>
                </a:lnTo>
                <a:lnTo>
                  <a:pt x="220392" y="411377"/>
                </a:lnTo>
                <a:lnTo>
                  <a:pt x="193511" y="447721"/>
                </a:lnTo>
                <a:lnTo>
                  <a:pt x="168169" y="485232"/>
                </a:lnTo>
                <a:lnTo>
                  <a:pt x="144413" y="523860"/>
                </a:lnTo>
                <a:lnTo>
                  <a:pt x="122288" y="563561"/>
                </a:lnTo>
                <a:lnTo>
                  <a:pt x="101843" y="604287"/>
                </a:lnTo>
                <a:lnTo>
                  <a:pt x="83123" y="645991"/>
                </a:lnTo>
                <a:lnTo>
                  <a:pt x="66175" y="688627"/>
                </a:lnTo>
                <a:lnTo>
                  <a:pt x="51047" y="732148"/>
                </a:lnTo>
                <a:lnTo>
                  <a:pt x="37784" y="776507"/>
                </a:lnTo>
                <a:lnTo>
                  <a:pt x="26433" y="821659"/>
                </a:lnTo>
                <a:lnTo>
                  <a:pt x="17042" y="867555"/>
                </a:lnTo>
                <a:lnTo>
                  <a:pt x="9656" y="914149"/>
                </a:lnTo>
                <a:lnTo>
                  <a:pt x="4322" y="961395"/>
                </a:lnTo>
                <a:lnTo>
                  <a:pt x="1088" y="1009246"/>
                </a:lnTo>
                <a:lnTo>
                  <a:pt x="0" y="1057655"/>
                </a:lnTo>
                <a:lnTo>
                  <a:pt x="1088" y="1106069"/>
                </a:lnTo>
                <a:lnTo>
                  <a:pt x="4322" y="1153923"/>
                </a:lnTo>
                <a:lnTo>
                  <a:pt x="9656" y="1201172"/>
                </a:lnTo>
                <a:lnTo>
                  <a:pt x="17042" y="1247770"/>
                </a:lnTo>
                <a:lnTo>
                  <a:pt x="26433" y="1293668"/>
                </a:lnTo>
                <a:lnTo>
                  <a:pt x="37784" y="1338821"/>
                </a:lnTo>
                <a:lnTo>
                  <a:pt x="51047" y="1383182"/>
                </a:lnTo>
                <a:lnTo>
                  <a:pt x="66175" y="1426705"/>
                </a:lnTo>
                <a:lnTo>
                  <a:pt x="83123" y="1469341"/>
                </a:lnTo>
                <a:lnTo>
                  <a:pt x="101843" y="1511046"/>
                </a:lnTo>
                <a:lnTo>
                  <a:pt x="122288" y="1551772"/>
                </a:lnTo>
                <a:lnTo>
                  <a:pt x="144413" y="1591473"/>
                </a:lnTo>
                <a:lnTo>
                  <a:pt x="168169" y="1630102"/>
                </a:lnTo>
                <a:lnTo>
                  <a:pt x="193511" y="1667612"/>
                </a:lnTo>
                <a:lnTo>
                  <a:pt x="220392" y="1703956"/>
                </a:lnTo>
                <a:lnTo>
                  <a:pt x="248765" y="1739088"/>
                </a:lnTo>
                <a:lnTo>
                  <a:pt x="278583" y="1772962"/>
                </a:lnTo>
                <a:lnTo>
                  <a:pt x="309800" y="1805530"/>
                </a:lnTo>
                <a:lnTo>
                  <a:pt x="342369" y="1836746"/>
                </a:lnTo>
                <a:lnTo>
                  <a:pt x="376244" y="1866563"/>
                </a:lnTo>
                <a:lnTo>
                  <a:pt x="411377" y="1894935"/>
                </a:lnTo>
                <a:lnTo>
                  <a:pt x="447721" y="1921814"/>
                </a:lnTo>
                <a:lnTo>
                  <a:pt x="485232" y="1947155"/>
                </a:lnTo>
                <a:lnTo>
                  <a:pt x="523860" y="1970910"/>
                </a:lnTo>
                <a:lnTo>
                  <a:pt x="563561" y="1993033"/>
                </a:lnTo>
                <a:lnTo>
                  <a:pt x="604287" y="2013477"/>
                </a:lnTo>
                <a:lnTo>
                  <a:pt x="645991" y="2032195"/>
                </a:lnTo>
                <a:lnTo>
                  <a:pt x="688627" y="2049141"/>
                </a:lnTo>
                <a:lnTo>
                  <a:pt x="732148" y="2064269"/>
                </a:lnTo>
                <a:lnTo>
                  <a:pt x="776507" y="2077531"/>
                </a:lnTo>
                <a:lnTo>
                  <a:pt x="821659" y="2088880"/>
                </a:lnTo>
                <a:lnTo>
                  <a:pt x="867555" y="2098271"/>
                </a:lnTo>
                <a:lnTo>
                  <a:pt x="914149" y="2105656"/>
                </a:lnTo>
                <a:lnTo>
                  <a:pt x="961395" y="2110989"/>
                </a:lnTo>
                <a:lnTo>
                  <a:pt x="1009246" y="2114223"/>
                </a:lnTo>
                <a:lnTo>
                  <a:pt x="1057655" y="2115311"/>
                </a:lnTo>
                <a:lnTo>
                  <a:pt x="1106065" y="2114223"/>
                </a:lnTo>
                <a:lnTo>
                  <a:pt x="1153916" y="2110989"/>
                </a:lnTo>
                <a:lnTo>
                  <a:pt x="1201162" y="2105656"/>
                </a:lnTo>
                <a:lnTo>
                  <a:pt x="1247756" y="2098271"/>
                </a:lnTo>
                <a:lnTo>
                  <a:pt x="1293652" y="2088880"/>
                </a:lnTo>
                <a:lnTo>
                  <a:pt x="1338804" y="2077531"/>
                </a:lnTo>
                <a:lnTo>
                  <a:pt x="1383163" y="2064269"/>
                </a:lnTo>
                <a:lnTo>
                  <a:pt x="1426684" y="2049141"/>
                </a:lnTo>
                <a:lnTo>
                  <a:pt x="1469320" y="2032195"/>
                </a:lnTo>
                <a:lnTo>
                  <a:pt x="1511024" y="2013477"/>
                </a:lnTo>
                <a:lnTo>
                  <a:pt x="1551750" y="1993033"/>
                </a:lnTo>
                <a:lnTo>
                  <a:pt x="1591451" y="1970910"/>
                </a:lnTo>
                <a:lnTo>
                  <a:pt x="1630079" y="1947155"/>
                </a:lnTo>
                <a:lnTo>
                  <a:pt x="1667590" y="1921814"/>
                </a:lnTo>
                <a:lnTo>
                  <a:pt x="1703934" y="1894935"/>
                </a:lnTo>
                <a:lnTo>
                  <a:pt x="1739067" y="1866563"/>
                </a:lnTo>
                <a:lnTo>
                  <a:pt x="1772942" y="1836746"/>
                </a:lnTo>
                <a:lnTo>
                  <a:pt x="1805511" y="1805530"/>
                </a:lnTo>
                <a:lnTo>
                  <a:pt x="1836728" y="1772962"/>
                </a:lnTo>
                <a:lnTo>
                  <a:pt x="1866546" y="1739088"/>
                </a:lnTo>
                <a:lnTo>
                  <a:pt x="1894919" y="1703956"/>
                </a:lnTo>
                <a:lnTo>
                  <a:pt x="1921800" y="1667612"/>
                </a:lnTo>
                <a:lnTo>
                  <a:pt x="1947142" y="1630102"/>
                </a:lnTo>
                <a:lnTo>
                  <a:pt x="1970898" y="1591473"/>
                </a:lnTo>
                <a:lnTo>
                  <a:pt x="1993023" y="1551772"/>
                </a:lnTo>
                <a:lnTo>
                  <a:pt x="2013468" y="1511046"/>
                </a:lnTo>
                <a:lnTo>
                  <a:pt x="2032188" y="1469341"/>
                </a:lnTo>
                <a:lnTo>
                  <a:pt x="2049136" y="1426705"/>
                </a:lnTo>
                <a:lnTo>
                  <a:pt x="2064264" y="1383182"/>
                </a:lnTo>
                <a:lnTo>
                  <a:pt x="2077527" y="1338821"/>
                </a:lnTo>
                <a:lnTo>
                  <a:pt x="2088878" y="1293668"/>
                </a:lnTo>
                <a:lnTo>
                  <a:pt x="2098269" y="1247770"/>
                </a:lnTo>
                <a:lnTo>
                  <a:pt x="2105655" y="1201172"/>
                </a:lnTo>
                <a:lnTo>
                  <a:pt x="2110989" y="1153923"/>
                </a:lnTo>
                <a:lnTo>
                  <a:pt x="2114223" y="1106069"/>
                </a:lnTo>
                <a:lnTo>
                  <a:pt x="2115311" y="1057655"/>
                </a:lnTo>
                <a:lnTo>
                  <a:pt x="2114223" y="1009246"/>
                </a:lnTo>
                <a:lnTo>
                  <a:pt x="2110989" y="961395"/>
                </a:lnTo>
                <a:lnTo>
                  <a:pt x="2105655" y="914149"/>
                </a:lnTo>
                <a:lnTo>
                  <a:pt x="2098269" y="867555"/>
                </a:lnTo>
                <a:lnTo>
                  <a:pt x="2088878" y="821659"/>
                </a:lnTo>
                <a:lnTo>
                  <a:pt x="2077527" y="776507"/>
                </a:lnTo>
                <a:lnTo>
                  <a:pt x="2064264" y="732148"/>
                </a:lnTo>
                <a:lnTo>
                  <a:pt x="2049136" y="688627"/>
                </a:lnTo>
                <a:lnTo>
                  <a:pt x="2032188" y="645991"/>
                </a:lnTo>
                <a:lnTo>
                  <a:pt x="2013468" y="604287"/>
                </a:lnTo>
                <a:lnTo>
                  <a:pt x="1993023" y="563561"/>
                </a:lnTo>
                <a:lnTo>
                  <a:pt x="1970898" y="523860"/>
                </a:lnTo>
                <a:lnTo>
                  <a:pt x="1947142" y="485232"/>
                </a:lnTo>
                <a:lnTo>
                  <a:pt x="1921800" y="447721"/>
                </a:lnTo>
                <a:lnTo>
                  <a:pt x="1894919" y="411377"/>
                </a:lnTo>
                <a:lnTo>
                  <a:pt x="1866546" y="376244"/>
                </a:lnTo>
                <a:lnTo>
                  <a:pt x="1836728" y="342369"/>
                </a:lnTo>
                <a:lnTo>
                  <a:pt x="1805511" y="309800"/>
                </a:lnTo>
                <a:lnTo>
                  <a:pt x="1772942" y="278583"/>
                </a:lnTo>
                <a:lnTo>
                  <a:pt x="1739067" y="248765"/>
                </a:lnTo>
                <a:lnTo>
                  <a:pt x="1703934" y="220392"/>
                </a:lnTo>
                <a:lnTo>
                  <a:pt x="1667590" y="193511"/>
                </a:lnTo>
                <a:lnTo>
                  <a:pt x="1630079" y="168169"/>
                </a:lnTo>
                <a:lnTo>
                  <a:pt x="1591451" y="144413"/>
                </a:lnTo>
                <a:lnTo>
                  <a:pt x="1551750" y="122288"/>
                </a:lnTo>
                <a:lnTo>
                  <a:pt x="1511024" y="101843"/>
                </a:lnTo>
                <a:lnTo>
                  <a:pt x="1469320" y="83123"/>
                </a:lnTo>
                <a:lnTo>
                  <a:pt x="1426684" y="66175"/>
                </a:lnTo>
                <a:lnTo>
                  <a:pt x="1383163" y="51047"/>
                </a:lnTo>
                <a:lnTo>
                  <a:pt x="1338804" y="37784"/>
                </a:lnTo>
                <a:lnTo>
                  <a:pt x="1293652" y="26433"/>
                </a:lnTo>
                <a:lnTo>
                  <a:pt x="1247756" y="17042"/>
                </a:lnTo>
                <a:lnTo>
                  <a:pt x="1201162" y="9656"/>
                </a:lnTo>
                <a:lnTo>
                  <a:pt x="1153916" y="4322"/>
                </a:lnTo>
                <a:lnTo>
                  <a:pt x="1106065" y="1088"/>
                </a:lnTo>
                <a:lnTo>
                  <a:pt x="1057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677" y="433273"/>
            <a:ext cx="39331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Key</a:t>
            </a:r>
            <a:r>
              <a:rPr sz="5400" spc="185" dirty="0"/>
              <a:t> </a:t>
            </a:r>
            <a:r>
              <a:rPr sz="5400" spc="40" dirty="0"/>
              <a:t>Dates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798677" y="1357771"/>
            <a:ext cx="8192923" cy="51033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D2DDFD"/>
                </a:solidFill>
                <a:latin typeface="Arial Black"/>
                <a:cs typeface="Arial Black"/>
              </a:rPr>
              <a:t>July</a:t>
            </a:r>
            <a:r>
              <a:rPr sz="2400" spc="-5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D2DDFD"/>
                </a:solidFill>
                <a:latin typeface="Arial Black"/>
                <a:cs typeface="Arial Black"/>
              </a:rPr>
              <a:t>2</a:t>
            </a:r>
            <a:r>
              <a:rPr lang="en-US" sz="2400" spc="-10" dirty="0">
                <a:solidFill>
                  <a:srgbClr val="D2DDFD"/>
                </a:solidFill>
                <a:latin typeface="Arial Black"/>
                <a:cs typeface="Arial Black"/>
              </a:rPr>
              <a:t>2.  </a:t>
            </a:r>
            <a:r>
              <a:rPr lang="en-US"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GO WILD POPCORN KICKOFF</a:t>
            </a:r>
            <a:r>
              <a:rPr sz="2400" u="sng" spc="-25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endParaRPr lang="en-US" sz="2400" spc="-25" dirty="0">
              <a:solidFill>
                <a:srgbClr val="D2DDFD"/>
              </a:solidFill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spc="-25" dirty="0">
                <a:solidFill>
                  <a:srgbClr val="D2DDFD"/>
                </a:solidFill>
                <a:latin typeface="Arial Black"/>
                <a:cs typeface="Arial Black"/>
              </a:rPr>
              <a:t>July 22-24. </a:t>
            </a:r>
            <a:r>
              <a:rPr lang="en-US" sz="2400" u="sng" spc="-25" dirty="0">
                <a:solidFill>
                  <a:srgbClr val="D2DDFD"/>
                </a:solidFill>
                <a:latin typeface="Arial Black"/>
                <a:cs typeface="Arial Black"/>
              </a:rPr>
              <a:t>Show &amp; Sell Reservations go live</a:t>
            </a: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D2DDFD"/>
                </a:solidFill>
                <a:latin typeface="Arial Black"/>
                <a:cs typeface="Arial Black"/>
              </a:rPr>
              <a:t>July</a:t>
            </a:r>
            <a:r>
              <a:rPr sz="2400" spc="-45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lang="en-US" sz="2400" spc="-45" dirty="0">
                <a:solidFill>
                  <a:srgbClr val="D2DDFD"/>
                </a:solidFill>
                <a:latin typeface="Arial Black"/>
                <a:cs typeface="Arial Black"/>
              </a:rPr>
              <a:t>24.  </a:t>
            </a:r>
            <a:r>
              <a:rPr lang="en-US" sz="2400" u="sng" spc="-45" dirty="0">
                <a:solidFill>
                  <a:srgbClr val="D2DDFD"/>
                </a:solidFill>
                <a:latin typeface="Arial Black"/>
                <a:cs typeface="Arial Black"/>
              </a:rPr>
              <a:t>West &amp; East Kickoff/Orientation </a:t>
            </a: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D2DDFD"/>
                </a:solidFill>
                <a:latin typeface="Arial Black"/>
                <a:cs typeface="Arial Black"/>
              </a:rPr>
              <a:t>Aug</a:t>
            </a:r>
            <a:r>
              <a:rPr lang="en-US" sz="2400" dirty="0">
                <a:solidFill>
                  <a:srgbClr val="D2DDFD"/>
                </a:solidFill>
                <a:latin typeface="Arial Black"/>
                <a:cs typeface="Arial Black"/>
              </a:rPr>
              <a:t> 1.    </a:t>
            </a:r>
            <a:r>
              <a:rPr lang="en-US" sz="2400" u="sng" dirty="0">
                <a:solidFill>
                  <a:srgbClr val="D2DDFD"/>
                </a:solidFill>
                <a:latin typeface="Arial Black"/>
                <a:cs typeface="Arial Black"/>
              </a:rPr>
              <a:t>Online Sales Commission Starts</a:t>
            </a:r>
            <a:endParaRPr sz="2400" u="sng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D2DDFD"/>
                </a:solidFill>
                <a:latin typeface="Arial Black"/>
                <a:cs typeface="Arial Black"/>
              </a:rPr>
              <a:t>Aug</a:t>
            </a:r>
            <a:r>
              <a:rPr sz="2400" spc="-45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lang="en-US" sz="2400" spc="-45" dirty="0">
                <a:solidFill>
                  <a:srgbClr val="D2DDFD"/>
                </a:solidFill>
                <a:latin typeface="Arial Black"/>
                <a:cs typeface="Arial Black"/>
              </a:rPr>
              <a:t>14. 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Show</a:t>
            </a:r>
            <a:r>
              <a:rPr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&amp;</a:t>
            </a:r>
            <a:r>
              <a:rPr sz="2400" u="sng" spc="-3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Sell</a:t>
            </a:r>
            <a:r>
              <a:rPr sz="2400" u="sng" spc="-25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Order</a:t>
            </a:r>
            <a:r>
              <a:rPr sz="2400" u="sng" spc="-3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deadline</a:t>
            </a:r>
            <a:endParaRPr sz="2400" u="sng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solidFill>
                  <a:srgbClr val="D2DDFD"/>
                </a:solidFill>
                <a:latin typeface="Arial Black"/>
                <a:cs typeface="Arial Black"/>
              </a:rPr>
              <a:t>Aug 27. </a:t>
            </a:r>
            <a:r>
              <a:rPr sz="2400" spc="-3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Show</a:t>
            </a:r>
            <a:r>
              <a:rPr sz="2400" u="sng" spc="-2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&amp;</a:t>
            </a:r>
            <a:r>
              <a:rPr sz="2400" u="sng" spc="-4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sz="2400" u="sng" dirty="0">
                <a:solidFill>
                  <a:srgbClr val="D2DDFD"/>
                </a:solidFill>
                <a:latin typeface="Arial Black"/>
                <a:cs typeface="Arial Black"/>
              </a:rPr>
              <a:t>S</a:t>
            </a:r>
            <a:r>
              <a:rPr lang="en-US" sz="2400" u="sng" dirty="0">
                <a:solidFill>
                  <a:srgbClr val="D2DDFD"/>
                </a:solidFill>
                <a:latin typeface="Arial Black"/>
                <a:cs typeface="Arial Black"/>
              </a:rPr>
              <a:t>ell Popcorn Distribution</a:t>
            </a: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spc="-10" dirty="0">
                <a:solidFill>
                  <a:srgbClr val="D2DDFD"/>
                </a:solidFill>
                <a:latin typeface="Arial Black"/>
                <a:cs typeface="Arial Black"/>
              </a:rPr>
              <a:t>Aug 29.  </a:t>
            </a:r>
            <a:r>
              <a:rPr lang="en-US"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SALE STARTS! </a:t>
            </a: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spc="-10" dirty="0">
                <a:solidFill>
                  <a:srgbClr val="D2DDFD"/>
                </a:solidFill>
                <a:latin typeface="Arial Black"/>
                <a:cs typeface="Arial Black"/>
              </a:rPr>
              <a:t>Sept. 4.  </a:t>
            </a:r>
            <a:r>
              <a:rPr lang="en-US"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Show &amp; Sell Popcorn Distribution</a:t>
            </a: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spc="-10" dirty="0">
                <a:solidFill>
                  <a:srgbClr val="D2DDFD"/>
                </a:solidFill>
                <a:latin typeface="Arial Black"/>
                <a:cs typeface="Arial Black"/>
              </a:rPr>
              <a:t>Sept 5.   </a:t>
            </a:r>
            <a:r>
              <a:rPr lang="en-US" sz="2400" u="sng" spc="-10" dirty="0">
                <a:solidFill>
                  <a:srgbClr val="D2DDFD"/>
                </a:solidFill>
                <a:latin typeface="Arial Black"/>
                <a:cs typeface="Arial Black"/>
              </a:rPr>
              <a:t>Popcorn Show &amp; Sell Starts</a:t>
            </a:r>
            <a:endParaRPr sz="2400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D2DDFD"/>
                </a:solidFill>
                <a:latin typeface="Arial Black"/>
                <a:cs typeface="Arial Black"/>
              </a:rPr>
              <a:t>Sept</a:t>
            </a:r>
            <a:r>
              <a:rPr sz="2400" spc="-20" dirty="0">
                <a:solidFill>
                  <a:srgbClr val="D2DDFD"/>
                </a:solidFill>
                <a:latin typeface="Arial Black"/>
                <a:cs typeface="Arial Black"/>
              </a:rPr>
              <a:t> </a:t>
            </a:r>
            <a:r>
              <a:rPr lang="en-US" sz="2400" spc="-20" dirty="0">
                <a:solidFill>
                  <a:srgbClr val="D2DDFD"/>
                </a:solidFill>
                <a:latin typeface="Arial Black"/>
                <a:cs typeface="Arial Black"/>
              </a:rPr>
              <a:t>5-26 </a:t>
            </a:r>
            <a:r>
              <a:rPr lang="en-US" sz="2400" u="sng" spc="-20" dirty="0">
                <a:solidFill>
                  <a:srgbClr val="D2DDFD"/>
                </a:solidFill>
                <a:latin typeface="Arial Black"/>
                <a:cs typeface="Arial Black"/>
              </a:rPr>
              <a:t>Blitz Club</a:t>
            </a: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spc="-20" dirty="0">
                <a:solidFill>
                  <a:srgbClr val="D2DDFD"/>
                </a:solidFill>
                <a:latin typeface="Arial Black"/>
                <a:cs typeface="Arial Black"/>
              </a:rPr>
              <a:t>Sept 27.   Swap &amp; </a:t>
            </a:r>
            <a:r>
              <a:rPr lang="en-US" sz="2400" spc="-20">
                <a:solidFill>
                  <a:srgbClr val="D2DDFD"/>
                </a:solidFill>
                <a:latin typeface="Arial Black"/>
                <a:cs typeface="Arial Black"/>
              </a:rPr>
              <a:t>Shop- 9am</a:t>
            </a:r>
            <a:endParaRPr lang="en-US" sz="2400" spc="-20" dirty="0">
              <a:solidFill>
                <a:srgbClr val="D2DDFD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308" y="5621959"/>
            <a:ext cx="5402580" cy="1236345"/>
          </a:xfrm>
          <a:custGeom>
            <a:avLst/>
            <a:gdLst/>
            <a:ahLst/>
            <a:cxnLst/>
            <a:rect l="l" t="t" r="r" b="b"/>
            <a:pathLst>
              <a:path w="5402580" h="1236345">
                <a:moveTo>
                  <a:pt x="1649768" y="656907"/>
                </a:moveTo>
                <a:lnTo>
                  <a:pt x="1603667" y="674179"/>
                </a:lnTo>
                <a:lnTo>
                  <a:pt x="1602130" y="674776"/>
                </a:lnTo>
                <a:lnTo>
                  <a:pt x="1603654" y="674776"/>
                </a:lnTo>
                <a:lnTo>
                  <a:pt x="1649768" y="656907"/>
                </a:lnTo>
                <a:close/>
              </a:path>
              <a:path w="5402580" h="1236345">
                <a:moveTo>
                  <a:pt x="1753641" y="1067142"/>
                </a:moveTo>
                <a:lnTo>
                  <a:pt x="1752003" y="1067689"/>
                </a:lnTo>
                <a:lnTo>
                  <a:pt x="1752676" y="1067536"/>
                </a:lnTo>
                <a:lnTo>
                  <a:pt x="1753641" y="1067142"/>
                </a:lnTo>
                <a:close/>
              </a:path>
              <a:path w="5402580" h="1236345">
                <a:moveTo>
                  <a:pt x="3390277" y="988237"/>
                </a:moveTo>
                <a:lnTo>
                  <a:pt x="3385147" y="986688"/>
                </a:lnTo>
                <a:lnTo>
                  <a:pt x="3389388" y="988237"/>
                </a:lnTo>
                <a:lnTo>
                  <a:pt x="3390277" y="988237"/>
                </a:lnTo>
                <a:close/>
              </a:path>
              <a:path w="5402580" h="1236345">
                <a:moveTo>
                  <a:pt x="4152950" y="1236040"/>
                </a:moveTo>
                <a:lnTo>
                  <a:pt x="4047515" y="1175435"/>
                </a:lnTo>
                <a:lnTo>
                  <a:pt x="3924744" y="1112494"/>
                </a:lnTo>
                <a:lnTo>
                  <a:pt x="3826141" y="1067689"/>
                </a:lnTo>
                <a:lnTo>
                  <a:pt x="3729748" y="1027874"/>
                </a:lnTo>
                <a:lnTo>
                  <a:pt x="3695027" y="1014069"/>
                </a:lnTo>
                <a:lnTo>
                  <a:pt x="3671709" y="1004798"/>
                </a:lnTo>
                <a:lnTo>
                  <a:pt x="3623830" y="988237"/>
                </a:lnTo>
                <a:lnTo>
                  <a:pt x="3541623" y="959815"/>
                </a:lnTo>
                <a:lnTo>
                  <a:pt x="3541814" y="959815"/>
                </a:lnTo>
                <a:lnTo>
                  <a:pt x="3540442" y="959408"/>
                </a:lnTo>
                <a:lnTo>
                  <a:pt x="3406533" y="919721"/>
                </a:lnTo>
                <a:lnTo>
                  <a:pt x="3324669" y="902716"/>
                </a:lnTo>
                <a:lnTo>
                  <a:pt x="3270085" y="891374"/>
                </a:lnTo>
                <a:lnTo>
                  <a:pt x="2989923" y="846010"/>
                </a:lnTo>
                <a:lnTo>
                  <a:pt x="2846209" y="834669"/>
                </a:lnTo>
                <a:lnTo>
                  <a:pt x="2555786" y="834669"/>
                </a:lnTo>
                <a:lnTo>
                  <a:pt x="2412479" y="846010"/>
                </a:lnTo>
                <a:lnTo>
                  <a:pt x="2132304" y="891374"/>
                </a:lnTo>
                <a:lnTo>
                  <a:pt x="1995855" y="919721"/>
                </a:lnTo>
                <a:lnTo>
                  <a:pt x="1860778" y="959815"/>
                </a:lnTo>
                <a:lnTo>
                  <a:pt x="1759610" y="994803"/>
                </a:lnTo>
                <a:lnTo>
                  <a:pt x="1759610" y="1065199"/>
                </a:lnTo>
                <a:lnTo>
                  <a:pt x="1753641" y="1067142"/>
                </a:lnTo>
                <a:lnTo>
                  <a:pt x="1752346" y="1067689"/>
                </a:lnTo>
                <a:lnTo>
                  <a:pt x="1752003" y="1067689"/>
                </a:lnTo>
                <a:lnTo>
                  <a:pt x="1751418" y="1067854"/>
                </a:lnTo>
                <a:lnTo>
                  <a:pt x="1751939" y="1067689"/>
                </a:lnTo>
                <a:lnTo>
                  <a:pt x="1751482" y="1067689"/>
                </a:lnTo>
                <a:lnTo>
                  <a:pt x="1759610" y="1065199"/>
                </a:lnTo>
                <a:lnTo>
                  <a:pt x="1759610" y="994803"/>
                </a:lnTo>
                <a:lnTo>
                  <a:pt x="1730679" y="1004798"/>
                </a:lnTo>
                <a:lnTo>
                  <a:pt x="1602422" y="1055801"/>
                </a:lnTo>
                <a:lnTo>
                  <a:pt x="1477645" y="1112494"/>
                </a:lnTo>
                <a:lnTo>
                  <a:pt x="1354886" y="1175435"/>
                </a:lnTo>
                <a:lnTo>
                  <a:pt x="1249438" y="1236040"/>
                </a:lnTo>
                <a:lnTo>
                  <a:pt x="1381340" y="1236040"/>
                </a:lnTo>
                <a:lnTo>
                  <a:pt x="1389037" y="1231569"/>
                </a:lnTo>
                <a:lnTo>
                  <a:pt x="1387513" y="1231569"/>
                </a:lnTo>
                <a:lnTo>
                  <a:pt x="1505356" y="1175435"/>
                </a:lnTo>
                <a:lnTo>
                  <a:pt x="1506651" y="1175435"/>
                </a:lnTo>
                <a:lnTo>
                  <a:pt x="1561655" y="1149527"/>
                </a:lnTo>
                <a:lnTo>
                  <a:pt x="1563408" y="1148702"/>
                </a:lnTo>
                <a:lnTo>
                  <a:pt x="1629803" y="1118171"/>
                </a:lnTo>
                <a:lnTo>
                  <a:pt x="1628165" y="1118171"/>
                </a:lnTo>
                <a:lnTo>
                  <a:pt x="1751596" y="1067854"/>
                </a:lnTo>
                <a:lnTo>
                  <a:pt x="1753501" y="1067689"/>
                </a:lnTo>
                <a:lnTo>
                  <a:pt x="1759826" y="1065136"/>
                </a:lnTo>
                <a:lnTo>
                  <a:pt x="1881581" y="1027874"/>
                </a:lnTo>
                <a:lnTo>
                  <a:pt x="1950999" y="1006602"/>
                </a:lnTo>
                <a:lnTo>
                  <a:pt x="1880069" y="1027874"/>
                </a:lnTo>
                <a:lnTo>
                  <a:pt x="2011108" y="988237"/>
                </a:lnTo>
                <a:lnTo>
                  <a:pt x="2012099" y="988237"/>
                </a:lnTo>
                <a:lnTo>
                  <a:pt x="2017293" y="986688"/>
                </a:lnTo>
                <a:lnTo>
                  <a:pt x="2012124" y="987933"/>
                </a:lnTo>
                <a:lnTo>
                  <a:pt x="2017166" y="986688"/>
                </a:lnTo>
                <a:lnTo>
                  <a:pt x="2017776" y="986548"/>
                </a:lnTo>
                <a:lnTo>
                  <a:pt x="2043620" y="981011"/>
                </a:lnTo>
                <a:lnTo>
                  <a:pt x="2144585" y="959815"/>
                </a:lnTo>
                <a:lnTo>
                  <a:pt x="2144826" y="959815"/>
                </a:lnTo>
                <a:lnTo>
                  <a:pt x="2234323" y="940981"/>
                </a:lnTo>
                <a:lnTo>
                  <a:pt x="2143087" y="959815"/>
                </a:lnTo>
                <a:lnTo>
                  <a:pt x="2280056" y="931379"/>
                </a:lnTo>
                <a:lnTo>
                  <a:pt x="2282507" y="930859"/>
                </a:lnTo>
                <a:lnTo>
                  <a:pt x="2279916" y="931379"/>
                </a:lnTo>
                <a:lnTo>
                  <a:pt x="2278164" y="931379"/>
                </a:lnTo>
                <a:lnTo>
                  <a:pt x="2282393" y="930859"/>
                </a:lnTo>
                <a:lnTo>
                  <a:pt x="2293937" y="928458"/>
                </a:lnTo>
                <a:lnTo>
                  <a:pt x="2282507" y="930859"/>
                </a:lnTo>
                <a:lnTo>
                  <a:pt x="2284704" y="930579"/>
                </a:lnTo>
                <a:lnTo>
                  <a:pt x="2302065" y="928458"/>
                </a:lnTo>
                <a:lnTo>
                  <a:pt x="2418448" y="914273"/>
                </a:lnTo>
                <a:lnTo>
                  <a:pt x="2415705" y="914273"/>
                </a:lnTo>
                <a:lnTo>
                  <a:pt x="2560040" y="902716"/>
                </a:lnTo>
                <a:lnTo>
                  <a:pt x="2841955" y="902716"/>
                </a:lnTo>
                <a:lnTo>
                  <a:pt x="2986697" y="914273"/>
                </a:lnTo>
                <a:lnTo>
                  <a:pt x="2984004" y="914273"/>
                </a:lnTo>
                <a:lnTo>
                  <a:pt x="3124187" y="931379"/>
                </a:lnTo>
                <a:lnTo>
                  <a:pt x="3121571" y="931379"/>
                </a:lnTo>
                <a:lnTo>
                  <a:pt x="3168078" y="940981"/>
                </a:lnTo>
                <a:lnTo>
                  <a:pt x="3385337" y="986688"/>
                </a:lnTo>
                <a:lnTo>
                  <a:pt x="3385147" y="986688"/>
                </a:lnTo>
                <a:lnTo>
                  <a:pt x="3389312" y="987933"/>
                </a:lnTo>
                <a:lnTo>
                  <a:pt x="3390277" y="988237"/>
                </a:lnTo>
                <a:lnTo>
                  <a:pt x="3520795" y="1027874"/>
                </a:lnTo>
                <a:lnTo>
                  <a:pt x="3476371" y="1014069"/>
                </a:lnTo>
                <a:lnTo>
                  <a:pt x="3642512" y="1065110"/>
                </a:lnTo>
                <a:lnTo>
                  <a:pt x="3774236" y="1118171"/>
                </a:lnTo>
                <a:lnTo>
                  <a:pt x="3772585" y="1118171"/>
                </a:lnTo>
                <a:lnTo>
                  <a:pt x="3840784" y="1149527"/>
                </a:lnTo>
                <a:lnTo>
                  <a:pt x="4014889" y="1231569"/>
                </a:lnTo>
                <a:lnTo>
                  <a:pt x="4013352" y="1231569"/>
                </a:lnTo>
                <a:lnTo>
                  <a:pt x="4021048" y="1236040"/>
                </a:lnTo>
                <a:lnTo>
                  <a:pt x="4152950" y="1236040"/>
                </a:lnTo>
                <a:close/>
              </a:path>
              <a:path w="5402580" h="1236345">
                <a:moveTo>
                  <a:pt x="4826876" y="1236040"/>
                </a:moveTo>
                <a:lnTo>
                  <a:pt x="4773231" y="1184452"/>
                </a:lnTo>
                <a:lnTo>
                  <a:pt x="4650156" y="1071054"/>
                </a:lnTo>
                <a:lnTo>
                  <a:pt x="4586351" y="1014349"/>
                </a:lnTo>
                <a:lnTo>
                  <a:pt x="4523117" y="958164"/>
                </a:lnTo>
                <a:lnTo>
                  <a:pt x="4523740" y="958164"/>
                </a:lnTo>
                <a:lnTo>
                  <a:pt x="4391507" y="901496"/>
                </a:lnTo>
                <a:lnTo>
                  <a:pt x="4254055" y="844257"/>
                </a:lnTo>
                <a:lnTo>
                  <a:pt x="4183786" y="787552"/>
                </a:lnTo>
                <a:lnTo>
                  <a:pt x="4114190" y="731393"/>
                </a:lnTo>
                <a:lnTo>
                  <a:pt x="4114901" y="731393"/>
                </a:lnTo>
                <a:lnTo>
                  <a:pt x="3970769" y="674776"/>
                </a:lnTo>
                <a:lnTo>
                  <a:pt x="3969689" y="674344"/>
                </a:lnTo>
                <a:lnTo>
                  <a:pt x="3671074" y="561289"/>
                </a:lnTo>
                <a:lnTo>
                  <a:pt x="3515385" y="504063"/>
                </a:lnTo>
                <a:lnTo>
                  <a:pt x="3357727" y="504063"/>
                </a:lnTo>
                <a:lnTo>
                  <a:pt x="3197402" y="447357"/>
                </a:lnTo>
                <a:lnTo>
                  <a:pt x="2204986" y="447357"/>
                </a:lnTo>
                <a:lnTo>
                  <a:pt x="2044661" y="504063"/>
                </a:lnTo>
                <a:lnTo>
                  <a:pt x="1887004" y="504063"/>
                </a:lnTo>
                <a:lnTo>
                  <a:pt x="1581048" y="617461"/>
                </a:lnTo>
                <a:lnTo>
                  <a:pt x="1287500" y="731393"/>
                </a:lnTo>
                <a:lnTo>
                  <a:pt x="1288199" y="731393"/>
                </a:lnTo>
                <a:lnTo>
                  <a:pt x="1148334" y="844257"/>
                </a:lnTo>
                <a:lnTo>
                  <a:pt x="1010881" y="901496"/>
                </a:lnTo>
                <a:lnTo>
                  <a:pt x="878649" y="958164"/>
                </a:lnTo>
                <a:lnTo>
                  <a:pt x="879271" y="958164"/>
                </a:lnTo>
                <a:lnTo>
                  <a:pt x="752233" y="1071054"/>
                </a:lnTo>
                <a:lnTo>
                  <a:pt x="628878" y="1184452"/>
                </a:lnTo>
                <a:lnTo>
                  <a:pt x="575132" y="1236040"/>
                </a:lnTo>
                <a:lnTo>
                  <a:pt x="677062" y="1236040"/>
                </a:lnTo>
                <a:lnTo>
                  <a:pt x="793572" y="1127747"/>
                </a:lnTo>
                <a:lnTo>
                  <a:pt x="792264" y="1127747"/>
                </a:lnTo>
                <a:lnTo>
                  <a:pt x="918565" y="1014349"/>
                </a:lnTo>
                <a:lnTo>
                  <a:pt x="919835" y="1013218"/>
                </a:lnTo>
                <a:lnTo>
                  <a:pt x="917206" y="1014349"/>
                </a:lnTo>
                <a:lnTo>
                  <a:pt x="1045679" y="958164"/>
                </a:lnTo>
                <a:lnTo>
                  <a:pt x="1046975" y="958164"/>
                </a:lnTo>
                <a:lnTo>
                  <a:pt x="1092415" y="938491"/>
                </a:lnTo>
                <a:lnTo>
                  <a:pt x="1046835" y="957656"/>
                </a:lnTo>
                <a:lnTo>
                  <a:pt x="1178382" y="902309"/>
                </a:lnTo>
                <a:lnTo>
                  <a:pt x="1319085" y="787552"/>
                </a:lnTo>
                <a:lnTo>
                  <a:pt x="1320419" y="786460"/>
                </a:lnTo>
                <a:lnTo>
                  <a:pt x="1317663" y="787552"/>
                </a:lnTo>
                <a:lnTo>
                  <a:pt x="1457706" y="731393"/>
                </a:lnTo>
                <a:lnTo>
                  <a:pt x="1459166" y="731393"/>
                </a:lnTo>
                <a:lnTo>
                  <a:pt x="1524812" y="705345"/>
                </a:lnTo>
                <a:lnTo>
                  <a:pt x="1459077" y="730846"/>
                </a:lnTo>
                <a:lnTo>
                  <a:pt x="1459611" y="730631"/>
                </a:lnTo>
                <a:lnTo>
                  <a:pt x="1602130" y="674776"/>
                </a:lnTo>
                <a:lnTo>
                  <a:pt x="1603222" y="674344"/>
                </a:lnTo>
                <a:lnTo>
                  <a:pt x="1603667" y="674179"/>
                </a:lnTo>
                <a:lnTo>
                  <a:pt x="1753336" y="617461"/>
                </a:lnTo>
                <a:lnTo>
                  <a:pt x="1903171" y="617461"/>
                </a:lnTo>
                <a:lnTo>
                  <a:pt x="2058187" y="561289"/>
                </a:lnTo>
                <a:lnTo>
                  <a:pt x="2158314" y="525018"/>
                </a:lnTo>
                <a:lnTo>
                  <a:pt x="2216150" y="504063"/>
                </a:lnTo>
                <a:lnTo>
                  <a:pt x="3186239" y="504063"/>
                </a:lnTo>
                <a:lnTo>
                  <a:pt x="3244862" y="525018"/>
                </a:lnTo>
                <a:lnTo>
                  <a:pt x="3499231" y="617461"/>
                </a:lnTo>
                <a:lnTo>
                  <a:pt x="3648659" y="617461"/>
                </a:lnTo>
                <a:lnTo>
                  <a:pt x="3753104" y="656907"/>
                </a:lnTo>
                <a:lnTo>
                  <a:pt x="3869842" y="702271"/>
                </a:lnTo>
                <a:lnTo>
                  <a:pt x="3877576" y="705345"/>
                </a:lnTo>
                <a:lnTo>
                  <a:pt x="3877741" y="705345"/>
                </a:lnTo>
                <a:lnTo>
                  <a:pt x="3944785" y="731393"/>
                </a:lnTo>
                <a:lnTo>
                  <a:pt x="3877576" y="705345"/>
                </a:lnTo>
                <a:lnTo>
                  <a:pt x="4081983" y="786472"/>
                </a:lnTo>
                <a:lnTo>
                  <a:pt x="4223982" y="902309"/>
                </a:lnTo>
                <a:lnTo>
                  <a:pt x="4310329" y="938631"/>
                </a:lnTo>
                <a:lnTo>
                  <a:pt x="4482554" y="1013218"/>
                </a:lnTo>
                <a:lnTo>
                  <a:pt x="4610138" y="1127747"/>
                </a:lnTo>
                <a:lnTo>
                  <a:pt x="4608766" y="1127747"/>
                </a:lnTo>
                <a:lnTo>
                  <a:pt x="4724679" y="1236040"/>
                </a:lnTo>
                <a:lnTo>
                  <a:pt x="4826876" y="1236040"/>
                </a:lnTo>
                <a:close/>
              </a:path>
              <a:path w="5402580" h="1236345">
                <a:moveTo>
                  <a:pt x="5402338" y="1236040"/>
                </a:moveTo>
                <a:lnTo>
                  <a:pt x="5329961" y="1134554"/>
                </a:lnTo>
                <a:lnTo>
                  <a:pt x="5289118" y="1077290"/>
                </a:lnTo>
                <a:lnTo>
                  <a:pt x="5226253" y="1021156"/>
                </a:lnTo>
                <a:lnTo>
                  <a:pt x="5162131" y="963891"/>
                </a:lnTo>
                <a:lnTo>
                  <a:pt x="5029466" y="850493"/>
                </a:lnTo>
                <a:lnTo>
                  <a:pt x="4960709" y="794346"/>
                </a:lnTo>
                <a:lnTo>
                  <a:pt x="4890579" y="737095"/>
                </a:lnTo>
                <a:lnTo>
                  <a:pt x="4748276" y="624128"/>
                </a:lnTo>
                <a:lnTo>
                  <a:pt x="4748860" y="624128"/>
                </a:lnTo>
                <a:lnTo>
                  <a:pt x="4599025" y="566991"/>
                </a:lnTo>
                <a:lnTo>
                  <a:pt x="4522406" y="510298"/>
                </a:lnTo>
                <a:lnTo>
                  <a:pt x="4446422" y="454063"/>
                </a:lnTo>
                <a:lnTo>
                  <a:pt x="4447083" y="454063"/>
                </a:lnTo>
                <a:lnTo>
                  <a:pt x="4289234" y="397395"/>
                </a:lnTo>
                <a:lnTo>
                  <a:pt x="4288561" y="397395"/>
                </a:lnTo>
                <a:lnTo>
                  <a:pt x="4126052" y="283502"/>
                </a:lnTo>
                <a:lnTo>
                  <a:pt x="3791013" y="170586"/>
                </a:lnTo>
                <a:lnTo>
                  <a:pt x="3615728" y="113398"/>
                </a:lnTo>
                <a:lnTo>
                  <a:pt x="3438906" y="113398"/>
                </a:lnTo>
                <a:lnTo>
                  <a:pt x="3258629" y="56705"/>
                </a:lnTo>
                <a:lnTo>
                  <a:pt x="3075355" y="56705"/>
                </a:lnTo>
                <a:lnTo>
                  <a:pt x="2889580" y="0"/>
                </a:lnTo>
                <a:lnTo>
                  <a:pt x="2512809" y="0"/>
                </a:lnTo>
                <a:lnTo>
                  <a:pt x="2327046" y="56705"/>
                </a:lnTo>
                <a:lnTo>
                  <a:pt x="2143760" y="56705"/>
                </a:lnTo>
                <a:lnTo>
                  <a:pt x="1963483" y="113398"/>
                </a:lnTo>
                <a:lnTo>
                  <a:pt x="1786674" y="113398"/>
                </a:lnTo>
                <a:lnTo>
                  <a:pt x="1611376" y="170586"/>
                </a:lnTo>
                <a:lnTo>
                  <a:pt x="1276337" y="283502"/>
                </a:lnTo>
                <a:lnTo>
                  <a:pt x="1113840" y="397395"/>
                </a:lnTo>
                <a:lnTo>
                  <a:pt x="1113155" y="397395"/>
                </a:lnTo>
                <a:lnTo>
                  <a:pt x="955306" y="454063"/>
                </a:lnTo>
                <a:lnTo>
                  <a:pt x="955979" y="454063"/>
                </a:lnTo>
                <a:lnTo>
                  <a:pt x="803376" y="566991"/>
                </a:lnTo>
                <a:lnTo>
                  <a:pt x="653757" y="624128"/>
                </a:lnTo>
                <a:lnTo>
                  <a:pt x="654354" y="624128"/>
                </a:lnTo>
                <a:lnTo>
                  <a:pt x="511594" y="737095"/>
                </a:lnTo>
                <a:lnTo>
                  <a:pt x="372986" y="850493"/>
                </a:lnTo>
                <a:lnTo>
                  <a:pt x="240322" y="963891"/>
                </a:lnTo>
                <a:lnTo>
                  <a:pt x="113334" y="1077290"/>
                </a:lnTo>
                <a:lnTo>
                  <a:pt x="0" y="1236040"/>
                </a:lnTo>
                <a:lnTo>
                  <a:pt x="53657" y="1236040"/>
                </a:lnTo>
                <a:lnTo>
                  <a:pt x="161378" y="1134554"/>
                </a:lnTo>
                <a:lnTo>
                  <a:pt x="185521" y="1111808"/>
                </a:lnTo>
                <a:lnTo>
                  <a:pt x="286131" y="1021156"/>
                </a:lnTo>
                <a:lnTo>
                  <a:pt x="284848" y="1021156"/>
                </a:lnTo>
                <a:lnTo>
                  <a:pt x="416915" y="907186"/>
                </a:lnTo>
                <a:lnTo>
                  <a:pt x="415556" y="907186"/>
                </a:lnTo>
                <a:lnTo>
                  <a:pt x="552246" y="794346"/>
                </a:lnTo>
                <a:lnTo>
                  <a:pt x="550976" y="794346"/>
                </a:lnTo>
                <a:lnTo>
                  <a:pt x="693674" y="680389"/>
                </a:lnTo>
                <a:lnTo>
                  <a:pt x="694982" y="679348"/>
                </a:lnTo>
                <a:lnTo>
                  <a:pt x="836688" y="624725"/>
                </a:lnTo>
                <a:lnTo>
                  <a:pt x="989825" y="510298"/>
                </a:lnTo>
                <a:lnTo>
                  <a:pt x="991260" y="509219"/>
                </a:lnTo>
                <a:lnTo>
                  <a:pt x="1142111" y="454063"/>
                </a:lnTo>
                <a:lnTo>
                  <a:pt x="1143469" y="454063"/>
                </a:lnTo>
                <a:lnTo>
                  <a:pt x="1200150" y="433527"/>
                </a:lnTo>
                <a:lnTo>
                  <a:pt x="1300340" y="398068"/>
                </a:lnTo>
                <a:lnTo>
                  <a:pt x="1467053" y="283502"/>
                </a:lnTo>
                <a:lnTo>
                  <a:pt x="1465465" y="283502"/>
                </a:lnTo>
                <a:lnTo>
                  <a:pt x="1633829" y="226796"/>
                </a:lnTo>
                <a:lnTo>
                  <a:pt x="1802765" y="226796"/>
                </a:lnTo>
                <a:lnTo>
                  <a:pt x="1977288" y="170586"/>
                </a:lnTo>
                <a:lnTo>
                  <a:pt x="2063915" y="142697"/>
                </a:lnTo>
                <a:lnTo>
                  <a:pt x="2154872" y="113398"/>
                </a:lnTo>
                <a:lnTo>
                  <a:pt x="3247517" y="113398"/>
                </a:lnTo>
                <a:lnTo>
                  <a:pt x="3339782" y="142697"/>
                </a:lnTo>
                <a:lnTo>
                  <a:pt x="3599624" y="226796"/>
                </a:lnTo>
                <a:lnTo>
                  <a:pt x="3768560" y="226796"/>
                </a:lnTo>
                <a:lnTo>
                  <a:pt x="3936936" y="283502"/>
                </a:lnTo>
                <a:lnTo>
                  <a:pt x="3935349" y="283502"/>
                </a:lnTo>
                <a:lnTo>
                  <a:pt x="4102023" y="398068"/>
                </a:lnTo>
                <a:lnTo>
                  <a:pt x="4202277" y="433527"/>
                </a:lnTo>
                <a:lnTo>
                  <a:pt x="4411154" y="509244"/>
                </a:lnTo>
                <a:lnTo>
                  <a:pt x="4565713" y="624725"/>
                </a:lnTo>
                <a:lnTo>
                  <a:pt x="4710303" y="680389"/>
                </a:lnTo>
                <a:lnTo>
                  <a:pt x="4708601" y="680389"/>
                </a:lnTo>
                <a:lnTo>
                  <a:pt x="4819497" y="768781"/>
                </a:lnTo>
                <a:lnTo>
                  <a:pt x="4986947" y="907186"/>
                </a:lnTo>
                <a:lnTo>
                  <a:pt x="4985258" y="907186"/>
                </a:lnTo>
                <a:lnTo>
                  <a:pt x="5094922" y="1001750"/>
                </a:lnTo>
                <a:lnTo>
                  <a:pt x="5217249" y="1112139"/>
                </a:lnTo>
                <a:lnTo>
                  <a:pt x="5348529" y="1236040"/>
                </a:lnTo>
                <a:lnTo>
                  <a:pt x="5402338" y="123604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29800" y="0"/>
            <a:ext cx="2133600" cy="2133600"/>
            <a:chOff x="9829800" y="0"/>
            <a:chExt cx="2133600" cy="2133600"/>
          </a:xfrm>
        </p:grpSpPr>
        <p:sp>
          <p:nvSpPr>
            <p:cNvPr id="4" name="object 4"/>
            <p:cNvSpPr/>
            <p:nvPr/>
          </p:nvSpPr>
          <p:spPr>
            <a:xfrm>
              <a:off x="9829800" y="0"/>
              <a:ext cx="2133600" cy="1054735"/>
            </a:xfrm>
            <a:custGeom>
              <a:avLst/>
              <a:gdLst/>
              <a:ahLst/>
              <a:cxnLst/>
              <a:rect l="l" t="t" r="r" b="b"/>
              <a:pathLst>
                <a:path w="2133600" h="1054735">
                  <a:moveTo>
                    <a:pt x="2133600" y="0"/>
                  </a:moveTo>
                  <a:lnTo>
                    <a:pt x="0" y="0"/>
                  </a:lnTo>
                  <a:lnTo>
                    <a:pt x="4825" y="96266"/>
                  </a:lnTo>
                  <a:lnTo>
                    <a:pt x="10685" y="143452"/>
                  </a:lnTo>
                  <a:lnTo>
                    <a:pt x="18574" y="189979"/>
                  </a:lnTo>
                  <a:lnTo>
                    <a:pt x="28445" y="235799"/>
                  </a:lnTo>
                  <a:lnTo>
                    <a:pt x="40254" y="280867"/>
                  </a:lnTo>
                  <a:lnTo>
                    <a:pt x="53953" y="325136"/>
                  </a:lnTo>
                  <a:lnTo>
                    <a:pt x="69497" y="368560"/>
                  </a:lnTo>
                  <a:lnTo>
                    <a:pt x="86841" y="411094"/>
                  </a:lnTo>
                  <a:lnTo>
                    <a:pt x="105936" y="452691"/>
                  </a:lnTo>
                  <a:lnTo>
                    <a:pt x="126739" y="493306"/>
                  </a:lnTo>
                  <a:lnTo>
                    <a:pt x="149202" y="532891"/>
                  </a:lnTo>
                  <a:lnTo>
                    <a:pt x="173280" y="571402"/>
                  </a:lnTo>
                  <a:lnTo>
                    <a:pt x="198926" y="608792"/>
                  </a:lnTo>
                  <a:lnTo>
                    <a:pt x="226095" y="645016"/>
                  </a:lnTo>
                  <a:lnTo>
                    <a:pt x="254740" y="680026"/>
                  </a:lnTo>
                  <a:lnTo>
                    <a:pt x="284816" y="713777"/>
                  </a:lnTo>
                  <a:lnTo>
                    <a:pt x="316276" y="746224"/>
                  </a:lnTo>
                  <a:lnTo>
                    <a:pt x="349075" y="777319"/>
                  </a:lnTo>
                  <a:lnTo>
                    <a:pt x="383166" y="807017"/>
                  </a:lnTo>
                  <a:lnTo>
                    <a:pt x="418503" y="835272"/>
                  </a:lnTo>
                  <a:lnTo>
                    <a:pt x="455040" y="862038"/>
                  </a:lnTo>
                  <a:lnTo>
                    <a:pt x="492732" y="887268"/>
                  </a:lnTo>
                  <a:lnTo>
                    <a:pt x="531531" y="910918"/>
                  </a:lnTo>
                  <a:lnTo>
                    <a:pt x="571393" y="932939"/>
                  </a:lnTo>
                  <a:lnTo>
                    <a:pt x="612271" y="953288"/>
                  </a:lnTo>
                  <a:lnTo>
                    <a:pt x="654118" y="971917"/>
                  </a:lnTo>
                  <a:lnTo>
                    <a:pt x="696890" y="988781"/>
                  </a:lnTo>
                  <a:lnTo>
                    <a:pt x="740539" y="1003833"/>
                  </a:lnTo>
                  <a:lnTo>
                    <a:pt x="785021" y="1017027"/>
                  </a:lnTo>
                  <a:lnTo>
                    <a:pt x="830288" y="1028318"/>
                  </a:lnTo>
                  <a:lnTo>
                    <a:pt x="876295" y="1037660"/>
                  </a:lnTo>
                  <a:lnTo>
                    <a:pt x="922996" y="1045005"/>
                  </a:lnTo>
                  <a:lnTo>
                    <a:pt x="970344" y="1050309"/>
                  </a:lnTo>
                  <a:lnTo>
                    <a:pt x="1018294" y="1053525"/>
                  </a:lnTo>
                  <a:lnTo>
                    <a:pt x="1066800" y="1054608"/>
                  </a:lnTo>
                  <a:lnTo>
                    <a:pt x="1115305" y="1053525"/>
                  </a:lnTo>
                  <a:lnTo>
                    <a:pt x="1163255" y="1050309"/>
                  </a:lnTo>
                  <a:lnTo>
                    <a:pt x="1210603" y="1045005"/>
                  </a:lnTo>
                  <a:lnTo>
                    <a:pt x="1257304" y="1037660"/>
                  </a:lnTo>
                  <a:lnTo>
                    <a:pt x="1303311" y="1028318"/>
                  </a:lnTo>
                  <a:lnTo>
                    <a:pt x="1348578" y="1017027"/>
                  </a:lnTo>
                  <a:lnTo>
                    <a:pt x="1393060" y="1003833"/>
                  </a:lnTo>
                  <a:lnTo>
                    <a:pt x="1436709" y="988781"/>
                  </a:lnTo>
                  <a:lnTo>
                    <a:pt x="1479481" y="971917"/>
                  </a:lnTo>
                  <a:lnTo>
                    <a:pt x="1521328" y="953288"/>
                  </a:lnTo>
                  <a:lnTo>
                    <a:pt x="1562206" y="932939"/>
                  </a:lnTo>
                  <a:lnTo>
                    <a:pt x="1602068" y="910918"/>
                  </a:lnTo>
                  <a:lnTo>
                    <a:pt x="1640867" y="887268"/>
                  </a:lnTo>
                  <a:lnTo>
                    <a:pt x="1678559" y="862038"/>
                  </a:lnTo>
                  <a:lnTo>
                    <a:pt x="1715096" y="835272"/>
                  </a:lnTo>
                  <a:lnTo>
                    <a:pt x="1750433" y="807017"/>
                  </a:lnTo>
                  <a:lnTo>
                    <a:pt x="1784524" y="777319"/>
                  </a:lnTo>
                  <a:lnTo>
                    <a:pt x="1817323" y="746224"/>
                  </a:lnTo>
                  <a:lnTo>
                    <a:pt x="1848783" y="713777"/>
                  </a:lnTo>
                  <a:lnTo>
                    <a:pt x="1878859" y="680026"/>
                  </a:lnTo>
                  <a:lnTo>
                    <a:pt x="1907504" y="645016"/>
                  </a:lnTo>
                  <a:lnTo>
                    <a:pt x="1934673" y="608792"/>
                  </a:lnTo>
                  <a:lnTo>
                    <a:pt x="1960319" y="571402"/>
                  </a:lnTo>
                  <a:lnTo>
                    <a:pt x="1984397" y="532891"/>
                  </a:lnTo>
                  <a:lnTo>
                    <a:pt x="2006860" y="493306"/>
                  </a:lnTo>
                  <a:lnTo>
                    <a:pt x="2027663" y="452691"/>
                  </a:lnTo>
                  <a:lnTo>
                    <a:pt x="2046758" y="411094"/>
                  </a:lnTo>
                  <a:lnTo>
                    <a:pt x="2064102" y="368560"/>
                  </a:lnTo>
                  <a:lnTo>
                    <a:pt x="2079646" y="325136"/>
                  </a:lnTo>
                  <a:lnTo>
                    <a:pt x="2093345" y="280867"/>
                  </a:lnTo>
                  <a:lnTo>
                    <a:pt x="2105154" y="235799"/>
                  </a:lnTo>
                  <a:lnTo>
                    <a:pt x="2115025" y="189979"/>
                  </a:lnTo>
                  <a:lnTo>
                    <a:pt x="2122914" y="143452"/>
                  </a:lnTo>
                  <a:lnTo>
                    <a:pt x="2128774" y="96266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29800" y="1054608"/>
              <a:ext cx="2133600" cy="1079500"/>
            </a:xfrm>
            <a:custGeom>
              <a:avLst/>
              <a:gdLst/>
              <a:ahLst/>
              <a:cxnLst/>
              <a:rect l="l" t="t" r="r" b="b"/>
              <a:pathLst>
                <a:path w="2133600" h="1079500">
                  <a:moveTo>
                    <a:pt x="1066800" y="0"/>
                  </a:moveTo>
                  <a:lnTo>
                    <a:pt x="1017969" y="1097"/>
                  </a:lnTo>
                  <a:lnTo>
                    <a:pt x="969703" y="4357"/>
                  </a:lnTo>
                  <a:lnTo>
                    <a:pt x="922046" y="9733"/>
                  </a:lnTo>
                  <a:lnTo>
                    <a:pt x="875047" y="17179"/>
                  </a:lnTo>
                  <a:lnTo>
                    <a:pt x="828753" y="26646"/>
                  </a:lnTo>
                  <a:lnTo>
                    <a:pt x="783210" y="38088"/>
                  </a:lnTo>
                  <a:lnTo>
                    <a:pt x="738466" y="51457"/>
                  </a:lnTo>
                  <a:lnTo>
                    <a:pt x="694568" y="66708"/>
                  </a:lnTo>
                  <a:lnTo>
                    <a:pt x="651563" y="83792"/>
                  </a:lnTo>
                  <a:lnTo>
                    <a:pt x="609498" y="102662"/>
                  </a:lnTo>
                  <a:lnTo>
                    <a:pt x="568420" y="123272"/>
                  </a:lnTo>
                  <a:lnTo>
                    <a:pt x="528376" y="145574"/>
                  </a:lnTo>
                  <a:lnTo>
                    <a:pt x="489413" y="169522"/>
                  </a:lnTo>
                  <a:lnTo>
                    <a:pt x="451579" y="195068"/>
                  </a:lnTo>
                  <a:lnTo>
                    <a:pt x="414920" y="222165"/>
                  </a:lnTo>
                  <a:lnTo>
                    <a:pt x="379484" y="250766"/>
                  </a:lnTo>
                  <a:lnTo>
                    <a:pt x="345317" y="280824"/>
                  </a:lnTo>
                  <a:lnTo>
                    <a:pt x="312467" y="312293"/>
                  </a:lnTo>
                  <a:lnTo>
                    <a:pt x="280981" y="345124"/>
                  </a:lnTo>
                  <a:lnTo>
                    <a:pt x="250906" y="379270"/>
                  </a:lnTo>
                  <a:lnTo>
                    <a:pt x="222288" y="414686"/>
                  </a:lnTo>
                  <a:lnTo>
                    <a:pt x="195176" y="451323"/>
                  </a:lnTo>
                  <a:lnTo>
                    <a:pt x="169615" y="489135"/>
                  </a:lnTo>
                  <a:lnTo>
                    <a:pt x="145654" y="528075"/>
                  </a:lnTo>
                  <a:lnTo>
                    <a:pt x="123340" y="568095"/>
                  </a:lnTo>
                  <a:lnTo>
                    <a:pt x="102718" y="609148"/>
                  </a:lnTo>
                  <a:lnTo>
                    <a:pt x="83837" y="651188"/>
                  </a:lnTo>
                  <a:lnTo>
                    <a:pt x="66744" y="694167"/>
                  </a:lnTo>
                  <a:lnTo>
                    <a:pt x="51485" y="738038"/>
                  </a:lnTo>
                  <a:lnTo>
                    <a:pt x="38108" y="782755"/>
                  </a:lnTo>
                  <a:lnTo>
                    <a:pt x="26660" y="828269"/>
                  </a:lnTo>
                  <a:lnTo>
                    <a:pt x="17188" y="874534"/>
                  </a:lnTo>
                  <a:lnTo>
                    <a:pt x="9739" y="921504"/>
                  </a:lnTo>
                  <a:lnTo>
                    <a:pt x="4359" y="969130"/>
                  </a:lnTo>
                  <a:lnTo>
                    <a:pt x="1097" y="1017366"/>
                  </a:lnTo>
                  <a:lnTo>
                    <a:pt x="0" y="1066164"/>
                  </a:lnTo>
                  <a:lnTo>
                    <a:pt x="634" y="1078991"/>
                  </a:lnTo>
                  <a:lnTo>
                    <a:pt x="2132965" y="1078991"/>
                  </a:lnTo>
                  <a:lnTo>
                    <a:pt x="2133600" y="1066164"/>
                  </a:lnTo>
                  <a:lnTo>
                    <a:pt x="2132502" y="1017366"/>
                  </a:lnTo>
                  <a:lnTo>
                    <a:pt x="2129240" y="969130"/>
                  </a:lnTo>
                  <a:lnTo>
                    <a:pt x="2123860" y="921504"/>
                  </a:lnTo>
                  <a:lnTo>
                    <a:pt x="2116411" y="874534"/>
                  </a:lnTo>
                  <a:lnTo>
                    <a:pt x="2106939" y="828269"/>
                  </a:lnTo>
                  <a:lnTo>
                    <a:pt x="2095491" y="782755"/>
                  </a:lnTo>
                  <a:lnTo>
                    <a:pt x="2082114" y="738038"/>
                  </a:lnTo>
                  <a:lnTo>
                    <a:pt x="2066855" y="694167"/>
                  </a:lnTo>
                  <a:lnTo>
                    <a:pt x="2049762" y="651188"/>
                  </a:lnTo>
                  <a:lnTo>
                    <a:pt x="2030881" y="609148"/>
                  </a:lnTo>
                  <a:lnTo>
                    <a:pt x="2010259" y="568095"/>
                  </a:lnTo>
                  <a:lnTo>
                    <a:pt x="1987945" y="528075"/>
                  </a:lnTo>
                  <a:lnTo>
                    <a:pt x="1963984" y="489135"/>
                  </a:lnTo>
                  <a:lnTo>
                    <a:pt x="1938423" y="451323"/>
                  </a:lnTo>
                  <a:lnTo>
                    <a:pt x="1911311" y="414686"/>
                  </a:lnTo>
                  <a:lnTo>
                    <a:pt x="1882693" y="379270"/>
                  </a:lnTo>
                  <a:lnTo>
                    <a:pt x="1852618" y="345124"/>
                  </a:lnTo>
                  <a:lnTo>
                    <a:pt x="1821132" y="312292"/>
                  </a:lnTo>
                  <a:lnTo>
                    <a:pt x="1788282" y="280824"/>
                  </a:lnTo>
                  <a:lnTo>
                    <a:pt x="1754115" y="250766"/>
                  </a:lnTo>
                  <a:lnTo>
                    <a:pt x="1718679" y="222165"/>
                  </a:lnTo>
                  <a:lnTo>
                    <a:pt x="1682020" y="195068"/>
                  </a:lnTo>
                  <a:lnTo>
                    <a:pt x="1644186" y="169522"/>
                  </a:lnTo>
                  <a:lnTo>
                    <a:pt x="1605223" y="145574"/>
                  </a:lnTo>
                  <a:lnTo>
                    <a:pt x="1565179" y="123272"/>
                  </a:lnTo>
                  <a:lnTo>
                    <a:pt x="1524101" y="102662"/>
                  </a:lnTo>
                  <a:lnTo>
                    <a:pt x="1482036" y="83792"/>
                  </a:lnTo>
                  <a:lnTo>
                    <a:pt x="1439031" y="66708"/>
                  </a:lnTo>
                  <a:lnTo>
                    <a:pt x="1395133" y="51457"/>
                  </a:lnTo>
                  <a:lnTo>
                    <a:pt x="1350389" y="38088"/>
                  </a:lnTo>
                  <a:lnTo>
                    <a:pt x="1304846" y="26646"/>
                  </a:lnTo>
                  <a:lnTo>
                    <a:pt x="1258552" y="17179"/>
                  </a:lnTo>
                  <a:lnTo>
                    <a:pt x="1211553" y="9733"/>
                  </a:lnTo>
                  <a:lnTo>
                    <a:pt x="1163896" y="4357"/>
                  </a:lnTo>
                  <a:lnTo>
                    <a:pt x="1115630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388" rIns="0" bIns="0" rtlCol="0">
            <a:spAutoFit/>
          </a:bodyPr>
          <a:lstStyle/>
          <a:p>
            <a:pPr marL="14604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5</a:t>
            </a:r>
            <a:r>
              <a:rPr sz="4000" spc="240" dirty="0"/>
              <a:t> </a:t>
            </a:r>
            <a:r>
              <a:rPr sz="4000" spc="85" dirty="0"/>
              <a:t>Things</a:t>
            </a:r>
            <a:r>
              <a:rPr sz="4000" spc="280" dirty="0"/>
              <a:t> </a:t>
            </a:r>
            <a:r>
              <a:rPr sz="4000" dirty="0"/>
              <a:t>to</a:t>
            </a:r>
            <a:r>
              <a:rPr sz="4000" spc="240" dirty="0"/>
              <a:t> </a:t>
            </a:r>
            <a:r>
              <a:rPr sz="4000" dirty="0"/>
              <a:t>do</a:t>
            </a:r>
            <a:r>
              <a:rPr sz="4000" spc="240" dirty="0"/>
              <a:t> </a:t>
            </a:r>
            <a:r>
              <a:rPr sz="4000" dirty="0"/>
              <a:t>now</a:t>
            </a:r>
            <a:r>
              <a:rPr sz="4000" spc="260" dirty="0"/>
              <a:t> </a:t>
            </a:r>
            <a:r>
              <a:rPr sz="4000" dirty="0"/>
              <a:t>for</a:t>
            </a:r>
            <a:r>
              <a:rPr sz="4000" spc="254" dirty="0"/>
              <a:t> </a:t>
            </a:r>
            <a:r>
              <a:rPr sz="4000" spc="-50" dirty="0"/>
              <a:t>a </a:t>
            </a:r>
            <a:r>
              <a:rPr sz="4000" dirty="0"/>
              <a:t>GREAT</a:t>
            </a:r>
            <a:r>
              <a:rPr sz="4000" spc="204" dirty="0"/>
              <a:t> </a:t>
            </a:r>
            <a:r>
              <a:rPr sz="4000" spc="50" dirty="0"/>
              <a:t>Sale!</a:t>
            </a:r>
            <a:endParaRPr sz="4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916" y="2947416"/>
            <a:ext cx="3355848" cy="312115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469265" algn="l"/>
              </a:tabLst>
            </a:pPr>
            <a:r>
              <a:rPr dirty="0"/>
              <a:t>Register</a:t>
            </a:r>
            <a:r>
              <a:rPr spc="-4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sale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Trails</a:t>
            </a:r>
            <a:r>
              <a:rPr spc="-40" dirty="0"/>
              <a:t> </a:t>
            </a:r>
            <a:r>
              <a:rPr spc="-20" dirty="0"/>
              <a:t>End.</a:t>
            </a:r>
          </a:p>
          <a:p>
            <a:pPr marL="880744" lvl="1" indent="-45656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88074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now.</a:t>
            </a:r>
            <a:endParaRPr sz="1800">
              <a:latin typeface="Arial"/>
              <a:cs typeface="Arial"/>
            </a:endParaRPr>
          </a:p>
          <a:p>
            <a:pPr marL="881380" marR="5080" lvl="1" indent="-457200">
              <a:lnSpc>
                <a:spcPct val="90000"/>
              </a:lnSpc>
              <a:spcBef>
                <a:spcPts val="1005"/>
              </a:spcBef>
              <a:buAutoNum type="arabicPeriod"/>
              <a:tabLst>
                <a:tab pos="88138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ensures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communications,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promotions,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order,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sign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Dates.</a:t>
            </a:r>
            <a:endParaRPr sz="1800">
              <a:latin typeface="Arial"/>
              <a:cs typeface="Arial"/>
            </a:endParaRPr>
          </a:p>
          <a:p>
            <a:pPr marL="881380" marR="435609" lvl="1" indent="-457200">
              <a:lnSpc>
                <a:spcPct val="90100"/>
              </a:lnSpc>
              <a:spcBef>
                <a:spcPts val="994"/>
              </a:spcBef>
              <a:buAutoNum type="arabicPeriod"/>
              <a:tabLst>
                <a:tab pos="881380" algn="l"/>
              </a:tabLst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register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unit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kernel/chair….but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better!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Register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co-kernels!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9914" y="286"/>
            <a:ext cx="4752340" cy="5931535"/>
            <a:chOff x="7439914" y="286"/>
            <a:chExt cx="4752340" cy="5931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9914" y="286"/>
              <a:ext cx="4752088" cy="59311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0916" y="2474975"/>
              <a:ext cx="3456431" cy="34564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339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70" dirty="0"/>
              <a:t>Recruit</a:t>
            </a:r>
            <a:r>
              <a:rPr sz="5400" spc="225" dirty="0"/>
              <a:t> </a:t>
            </a:r>
            <a:r>
              <a:rPr sz="5400" spc="-50" dirty="0"/>
              <a:t>a </a:t>
            </a:r>
            <a:r>
              <a:rPr sz="5400" spc="65" dirty="0"/>
              <a:t>Chair/Kernel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631647" y="2444241"/>
            <a:ext cx="6360160" cy="3819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12445" indent="-457200">
              <a:lnSpc>
                <a:spcPts val="2590"/>
              </a:lnSpc>
              <a:spcBef>
                <a:spcPts val="425"/>
              </a:spcBef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How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many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you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on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call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are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Cubmaster,</a:t>
            </a:r>
            <a:r>
              <a:rPr sz="2400" spc="-1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Scoutmaster,</a:t>
            </a:r>
            <a:r>
              <a:rPr sz="2400" spc="-11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2DDFD"/>
                </a:solidFill>
                <a:latin typeface="Arial"/>
                <a:cs typeface="Arial"/>
              </a:rPr>
              <a:t>Crew</a:t>
            </a:r>
            <a:r>
              <a:rPr sz="2400" spc="-14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Advisor, </a:t>
            </a:r>
            <a:r>
              <a:rPr sz="2400" spc="-20" dirty="0">
                <a:solidFill>
                  <a:srgbClr val="D2DDFD"/>
                </a:solidFill>
                <a:latin typeface="Arial"/>
                <a:cs typeface="Arial"/>
              </a:rPr>
              <a:t>etc?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1005"/>
              </a:spcBef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It</a:t>
            </a:r>
            <a:r>
              <a:rPr sz="2400" spc="-6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is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vital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recruit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parent/leader</a:t>
            </a:r>
            <a:r>
              <a:rPr sz="2400" spc="-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run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D2DDFD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sale</a:t>
            </a:r>
            <a:r>
              <a:rPr sz="2400" spc="-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so</a:t>
            </a:r>
            <a:r>
              <a:rPr sz="2400" spc="-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you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can</a:t>
            </a:r>
            <a:r>
              <a:rPr sz="2400" spc="-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focus</a:t>
            </a:r>
            <a:r>
              <a:rPr sz="2400" spc="-6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on</a:t>
            </a:r>
            <a:r>
              <a:rPr sz="2400" spc="-5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running</a:t>
            </a:r>
            <a:r>
              <a:rPr sz="2400" spc="-3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2DDFD"/>
                </a:solidFill>
                <a:latin typeface="Arial"/>
                <a:cs typeface="Arial"/>
              </a:rPr>
              <a:t>unit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  <a:p>
            <a:pPr marL="469900" marR="781050" indent="-457200">
              <a:lnSpc>
                <a:spcPts val="2590"/>
              </a:lnSpc>
              <a:spcBef>
                <a:spcPts val="1005"/>
              </a:spcBef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It</a:t>
            </a:r>
            <a:r>
              <a:rPr sz="2400" spc="-6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is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an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important</a:t>
            </a:r>
            <a:r>
              <a:rPr sz="2400" spc="-4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role</a:t>
            </a:r>
            <a:r>
              <a:rPr sz="2400" spc="-4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should</a:t>
            </a:r>
            <a:r>
              <a:rPr sz="2400" spc="-40" dirty="0">
                <a:solidFill>
                  <a:srgbClr val="D2DDF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2DDFD"/>
                </a:solidFill>
                <a:latin typeface="Arial"/>
                <a:cs typeface="Arial"/>
              </a:rPr>
              <a:t>be</a:t>
            </a:r>
            <a:r>
              <a:rPr sz="2400" spc="-50" dirty="0">
                <a:solidFill>
                  <a:srgbClr val="D2DDFD"/>
                </a:solidFill>
                <a:latin typeface="Arial"/>
                <a:cs typeface="Arial"/>
              </a:rPr>
              <a:t> a </a:t>
            </a:r>
            <a:r>
              <a:rPr sz="2400" spc="-10" dirty="0">
                <a:solidFill>
                  <a:srgbClr val="D2DDFD"/>
                </a:solidFill>
                <a:latin typeface="Arial"/>
                <a:cs typeface="Arial"/>
              </a:rPr>
              <a:t>team.</a:t>
            </a:r>
            <a:endParaRPr sz="2400">
              <a:latin typeface="Arial"/>
              <a:cs typeface="Arial"/>
            </a:endParaRPr>
          </a:p>
          <a:p>
            <a:pPr marL="1155700" marR="116839" lvl="1" indent="-457200">
              <a:lnSpc>
                <a:spcPts val="1939"/>
              </a:lnSpc>
              <a:spcBef>
                <a:spcPts val="515"/>
              </a:spcBef>
              <a:buAutoNum type="arabicPeriod"/>
              <a:tabLst>
                <a:tab pos="115570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Lead,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Pick-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up/distribution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lead,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kick-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chair,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1155065" lvl="1" indent="-456565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11550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fun!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682574"/>
            <a:ext cx="540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0" dirty="0"/>
              <a:t>Plan</a:t>
            </a:r>
            <a:r>
              <a:rPr sz="4000" spc="290" dirty="0"/>
              <a:t> </a:t>
            </a:r>
            <a:r>
              <a:rPr sz="4000" dirty="0"/>
              <a:t>your</a:t>
            </a:r>
            <a:r>
              <a:rPr sz="4000" spc="285" dirty="0"/>
              <a:t> </a:t>
            </a:r>
            <a:r>
              <a:rPr sz="4000" spc="60" dirty="0"/>
              <a:t>calendar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84580" y="2133600"/>
            <a:ext cx="4473575" cy="5315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8450" marR="367030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attending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Kick-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4580" y="3692080"/>
            <a:ext cx="4777105" cy="205184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80"/>
              </a:spcBef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Schedule,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promote, 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Kick-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off!</a:t>
            </a:r>
            <a:endParaRPr sz="1800" dirty="0">
              <a:latin typeface="Arial"/>
              <a:cs typeface="Arial"/>
            </a:endParaRPr>
          </a:p>
          <a:p>
            <a:pPr marL="701675" lvl="1" indent="-287020">
              <a:lnSpc>
                <a:spcPct val="100000"/>
              </a:lnSpc>
              <a:spcBef>
                <a:spcPts val="780"/>
              </a:spcBef>
              <a:buChar char="•"/>
              <a:tabLst>
                <a:tab pos="701675" algn="l"/>
                <a:tab pos="213614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Audiences.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Scouts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Adults.</a:t>
            </a:r>
            <a:endParaRPr sz="1800" dirty="0">
              <a:latin typeface="Arial"/>
              <a:cs typeface="Arial"/>
            </a:endParaRPr>
          </a:p>
          <a:p>
            <a:pPr marL="701675" lvl="1" indent="-287020">
              <a:lnSpc>
                <a:spcPts val="2050"/>
              </a:lnSpc>
              <a:spcBef>
                <a:spcPts val="780"/>
              </a:spcBef>
              <a:buChar char="•"/>
              <a:tabLst>
                <a:tab pos="7016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fun,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unit,</a:t>
            </a:r>
            <a:endParaRPr sz="1800" dirty="0">
              <a:latin typeface="Arial"/>
              <a:cs typeface="Arial"/>
            </a:endParaRPr>
          </a:p>
          <a:p>
            <a:pPr marL="701675">
              <a:lnSpc>
                <a:spcPts val="20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WHY!</a:t>
            </a:r>
            <a:endParaRPr sz="1800" dirty="0">
              <a:latin typeface="Arial"/>
              <a:cs typeface="Arial"/>
            </a:endParaRPr>
          </a:p>
          <a:p>
            <a:pPr marL="701675" lvl="1" indent="-287020">
              <a:lnSpc>
                <a:spcPts val="2050"/>
              </a:lnSpc>
              <a:spcBef>
                <a:spcPts val="795"/>
              </a:spcBef>
              <a:buChar char="•"/>
              <a:tabLst>
                <a:tab pos="7016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Suggested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timeframe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: July 25-August 5</a:t>
            </a: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3154" y="2064258"/>
            <a:ext cx="4102735" cy="26352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880"/>
              </a:spcBef>
              <a:buChar char="•"/>
              <a:tabLst>
                <a:tab pos="297180" algn="l"/>
              </a:tabLst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endParaRPr sz="1800" dirty="0">
              <a:latin typeface="Arial"/>
              <a:cs typeface="Arial"/>
            </a:endParaRPr>
          </a:p>
          <a:p>
            <a:pPr marL="701040" lvl="1" indent="-286385">
              <a:lnSpc>
                <a:spcPct val="100000"/>
              </a:lnSpc>
              <a:spcBef>
                <a:spcPts val="780"/>
              </a:spcBef>
              <a:buChar char="•"/>
              <a:tabLst>
                <a:tab pos="70104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Booked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portal</a:t>
            </a:r>
            <a:endParaRPr sz="1800" dirty="0">
              <a:latin typeface="Arial"/>
              <a:cs typeface="Arial"/>
            </a:endParaRPr>
          </a:p>
          <a:p>
            <a:pPr marL="701040" lvl="1" indent="-286385">
              <a:lnSpc>
                <a:spcPct val="100000"/>
              </a:lnSpc>
              <a:spcBef>
                <a:spcPts val="790"/>
              </a:spcBef>
              <a:buChar char="•"/>
              <a:tabLst>
                <a:tab pos="70104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Opens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Mid July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97180" marR="66040" indent="-285115">
              <a:lnSpc>
                <a:spcPts val="1939"/>
              </a:lnSpc>
              <a:spcBef>
                <a:spcPts val="103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Neighborhood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Blitz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days,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check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calendars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festivals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events.</a:t>
            </a:r>
            <a:endParaRPr sz="1800" dirty="0">
              <a:latin typeface="Arial"/>
              <a:cs typeface="Arial"/>
            </a:endParaRPr>
          </a:p>
          <a:p>
            <a:pPr marL="297180" indent="-284480">
              <a:lnSpc>
                <a:spcPts val="2050"/>
              </a:lnSpc>
              <a:spcBef>
                <a:spcPts val="76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Blitz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Weeks-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ts val="20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watch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Trails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Promotions.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8F58C-1E36-1D6E-8461-9908EE45889E}"/>
              </a:ext>
            </a:extLst>
          </p:cNvPr>
          <p:cNvSpPr txBox="1"/>
          <p:nvPr/>
        </p:nvSpPr>
        <p:spPr>
          <a:xfrm>
            <a:off x="1396111" y="2665156"/>
            <a:ext cx="4016375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367030" lvl="7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Different from past years! We’re going wild and having booths, contests, fun, games, and prizes on the 22</a:t>
            </a:r>
            <a:r>
              <a:rPr lang="en-US" baseline="3000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308" y="5621959"/>
            <a:ext cx="5402580" cy="1236345"/>
          </a:xfrm>
          <a:custGeom>
            <a:avLst/>
            <a:gdLst/>
            <a:ahLst/>
            <a:cxnLst/>
            <a:rect l="l" t="t" r="r" b="b"/>
            <a:pathLst>
              <a:path w="5402580" h="1236345">
                <a:moveTo>
                  <a:pt x="1649768" y="656907"/>
                </a:moveTo>
                <a:lnTo>
                  <a:pt x="1603667" y="674179"/>
                </a:lnTo>
                <a:lnTo>
                  <a:pt x="1602130" y="674776"/>
                </a:lnTo>
                <a:lnTo>
                  <a:pt x="1603654" y="674776"/>
                </a:lnTo>
                <a:lnTo>
                  <a:pt x="1649768" y="656907"/>
                </a:lnTo>
                <a:close/>
              </a:path>
              <a:path w="5402580" h="1236345">
                <a:moveTo>
                  <a:pt x="1753641" y="1067142"/>
                </a:moveTo>
                <a:lnTo>
                  <a:pt x="1752003" y="1067689"/>
                </a:lnTo>
                <a:lnTo>
                  <a:pt x="1752676" y="1067536"/>
                </a:lnTo>
                <a:lnTo>
                  <a:pt x="1753641" y="1067142"/>
                </a:lnTo>
                <a:close/>
              </a:path>
              <a:path w="5402580" h="1236345">
                <a:moveTo>
                  <a:pt x="3390277" y="988237"/>
                </a:moveTo>
                <a:lnTo>
                  <a:pt x="3385147" y="986688"/>
                </a:lnTo>
                <a:lnTo>
                  <a:pt x="3389388" y="988237"/>
                </a:lnTo>
                <a:lnTo>
                  <a:pt x="3390277" y="988237"/>
                </a:lnTo>
                <a:close/>
              </a:path>
              <a:path w="5402580" h="1236345">
                <a:moveTo>
                  <a:pt x="4152950" y="1236040"/>
                </a:moveTo>
                <a:lnTo>
                  <a:pt x="4047515" y="1175435"/>
                </a:lnTo>
                <a:lnTo>
                  <a:pt x="3924744" y="1112494"/>
                </a:lnTo>
                <a:lnTo>
                  <a:pt x="3826141" y="1067689"/>
                </a:lnTo>
                <a:lnTo>
                  <a:pt x="3729748" y="1027874"/>
                </a:lnTo>
                <a:lnTo>
                  <a:pt x="3695027" y="1014069"/>
                </a:lnTo>
                <a:lnTo>
                  <a:pt x="3671709" y="1004798"/>
                </a:lnTo>
                <a:lnTo>
                  <a:pt x="3623830" y="988237"/>
                </a:lnTo>
                <a:lnTo>
                  <a:pt x="3541623" y="959815"/>
                </a:lnTo>
                <a:lnTo>
                  <a:pt x="3541814" y="959815"/>
                </a:lnTo>
                <a:lnTo>
                  <a:pt x="3540442" y="959408"/>
                </a:lnTo>
                <a:lnTo>
                  <a:pt x="3406533" y="919721"/>
                </a:lnTo>
                <a:lnTo>
                  <a:pt x="3324669" y="902716"/>
                </a:lnTo>
                <a:lnTo>
                  <a:pt x="3270085" y="891374"/>
                </a:lnTo>
                <a:lnTo>
                  <a:pt x="2989923" y="846010"/>
                </a:lnTo>
                <a:lnTo>
                  <a:pt x="2846209" y="834669"/>
                </a:lnTo>
                <a:lnTo>
                  <a:pt x="2555786" y="834669"/>
                </a:lnTo>
                <a:lnTo>
                  <a:pt x="2412479" y="846010"/>
                </a:lnTo>
                <a:lnTo>
                  <a:pt x="2132304" y="891374"/>
                </a:lnTo>
                <a:lnTo>
                  <a:pt x="1995855" y="919721"/>
                </a:lnTo>
                <a:lnTo>
                  <a:pt x="1860778" y="959815"/>
                </a:lnTo>
                <a:lnTo>
                  <a:pt x="1759610" y="994803"/>
                </a:lnTo>
                <a:lnTo>
                  <a:pt x="1759610" y="1065199"/>
                </a:lnTo>
                <a:lnTo>
                  <a:pt x="1753641" y="1067142"/>
                </a:lnTo>
                <a:lnTo>
                  <a:pt x="1752346" y="1067689"/>
                </a:lnTo>
                <a:lnTo>
                  <a:pt x="1752003" y="1067689"/>
                </a:lnTo>
                <a:lnTo>
                  <a:pt x="1751418" y="1067854"/>
                </a:lnTo>
                <a:lnTo>
                  <a:pt x="1751939" y="1067689"/>
                </a:lnTo>
                <a:lnTo>
                  <a:pt x="1751482" y="1067689"/>
                </a:lnTo>
                <a:lnTo>
                  <a:pt x="1759610" y="1065199"/>
                </a:lnTo>
                <a:lnTo>
                  <a:pt x="1759610" y="994803"/>
                </a:lnTo>
                <a:lnTo>
                  <a:pt x="1730679" y="1004798"/>
                </a:lnTo>
                <a:lnTo>
                  <a:pt x="1602422" y="1055801"/>
                </a:lnTo>
                <a:lnTo>
                  <a:pt x="1477645" y="1112494"/>
                </a:lnTo>
                <a:lnTo>
                  <a:pt x="1354886" y="1175435"/>
                </a:lnTo>
                <a:lnTo>
                  <a:pt x="1249438" y="1236040"/>
                </a:lnTo>
                <a:lnTo>
                  <a:pt x="1381340" y="1236040"/>
                </a:lnTo>
                <a:lnTo>
                  <a:pt x="1389037" y="1231569"/>
                </a:lnTo>
                <a:lnTo>
                  <a:pt x="1387513" y="1231569"/>
                </a:lnTo>
                <a:lnTo>
                  <a:pt x="1505356" y="1175435"/>
                </a:lnTo>
                <a:lnTo>
                  <a:pt x="1506651" y="1175435"/>
                </a:lnTo>
                <a:lnTo>
                  <a:pt x="1561655" y="1149527"/>
                </a:lnTo>
                <a:lnTo>
                  <a:pt x="1563408" y="1148702"/>
                </a:lnTo>
                <a:lnTo>
                  <a:pt x="1629803" y="1118171"/>
                </a:lnTo>
                <a:lnTo>
                  <a:pt x="1628165" y="1118171"/>
                </a:lnTo>
                <a:lnTo>
                  <a:pt x="1751596" y="1067854"/>
                </a:lnTo>
                <a:lnTo>
                  <a:pt x="1753501" y="1067689"/>
                </a:lnTo>
                <a:lnTo>
                  <a:pt x="1759826" y="1065136"/>
                </a:lnTo>
                <a:lnTo>
                  <a:pt x="1881581" y="1027874"/>
                </a:lnTo>
                <a:lnTo>
                  <a:pt x="1950999" y="1006602"/>
                </a:lnTo>
                <a:lnTo>
                  <a:pt x="1880069" y="1027874"/>
                </a:lnTo>
                <a:lnTo>
                  <a:pt x="2011108" y="988237"/>
                </a:lnTo>
                <a:lnTo>
                  <a:pt x="2012099" y="988237"/>
                </a:lnTo>
                <a:lnTo>
                  <a:pt x="2017293" y="986688"/>
                </a:lnTo>
                <a:lnTo>
                  <a:pt x="2012124" y="987933"/>
                </a:lnTo>
                <a:lnTo>
                  <a:pt x="2017166" y="986688"/>
                </a:lnTo>
                <a:lnTo>
                  <a:pt x="2017776" y="986548"/>
                </a:lnTo>
                <a:lnTo>
                  <a:pt x="2043620" y="981011"/>
                </a:lnTo>
                <a:lnTo>
                  <a:pt x="2144585" y="959815"/>
                </a:lnTo>
                <a:lnTo>
                  <a:pt x="2144826" y="959815"/>
                </a:lnTo>
                <a:lnTo>
                  <a:pt x="2234323" y="940981"/>
                </a:lnTo>
                <a:lnTo>
                  <a:pt x="2143087" y="959815"/>
                </a:lnTo>
                <a:lnTo>
                  <a:pt x="2280056" y="931379"/>
                </a:lnTo>
                <a:lnTo>
                  <a:pt x="2282507" y="930859"/>
                </a:lnTo>
                <a:lnTo>
                  <a:pt x="2279916" y="931379"/>
                </a:lnTo>
                <a:lnTo>
                  <a:pt x="2278164" y="931379"/>
                </a:lnTo>
                <a:lnTo>
                  <a:pt x="2282393" y="930859"/>
                </a:lnTo>
                <a:lnTo>
                  <a:pt x="2293937" y="928458"/>
                </a:lnTo>
                <a:lnTo>
                  <a:pt x="2282507" y="930859"/>
                </a:lnTo>
                <a:lnTo>
                  <a:pt x="2284704" y="930579"/>
                </a:lnTo>
                <a:lnTo>
                  <a:pt x="2302065" y="928458"/>
                </a:lnTo>
                <a:lnTo>
                  <a:pt x="2418448" y="914273"/>
                </a:lnTo>
                <a:lnTo>
                  <a:pt x="2415705" y="914273"/>
                </a:lnTo>
                <a:lnTo>
                  <a:pt x="2560040" y="902716"/>
                </a:lnTo>
                <a:lnTo>
                  <a:pt x="2841955" y="902716"/>
                </a:lnTo>
                <a:lnTo>
                  <a:pt x="2986697" y="914273"/>
                </a:lnTo>
                <a:lnTo>
                  <a:pt x="2984004" y="914273"/>
                </a:lnTo>
                <a:lnTo>
                  <a:pt x="3124187" y="931379"/>
                </a:lnTo>
                <a:lnTo>
                  <a:pt x="3121571" y="931379"/>
                </a:lnTo>
                <a:lnTo>
                  <a:pt x="3168078" y="940981"/>
                </a:lnTo>
                <a:lnTo>
                  <a:pt x="3385337" y="986688"/>
                </a:lnTo>
                <a:lnTo>
                  <a:pt x="3385147" y="986688"/>
                </a:lnTo>
                <a:lnTo>
                  <a:pt x="3389312" y="987933"/>
                </a:lnTo>
                <a:lnTo>
                  <a:pt x="3390277" y="988237"/>
                </a:lnTo>
                <a:lnTo>
                  <a:pt x="3520795" y="1027874"/>
                </a:lnTo>
                <a:lnTo>
                  <a:pt x="3476371" y="1014069"/>
                </a:lnTo>
                <a:lnTo>
                  <a:pt x="3642512" y="1065110"/>
                </a:lnTo>
                <a:lnTo>
                  <a:pt x="3774236" y="1118171"/>
                </a:lnTo>
                <a:lnTo>
                  <a:pt x="3772585" y="1118171"/>
                </a:lnTo>
                <a:lnTo>
                  <a:pt x="3840784" y="1149527"/>
                </a:lnTo>
                <a:lnTo>
                  <a:pt x="4014889" y="1231569"/>
                </a:lnTo>
                <a:lnTo>
                  <a:pt x="4013352" y="1231569"/>
                </a:lnTo>
                <a:lnTo>
                  <a:pt x="4021048" y="1236040"/>
                </a:lnTo>
                <a:lnTo>
                  <a:pt x="4152950" y="1236040"/>
                </a:lnTo>
                <a:close/>
              </a:path>
              <a:path w="5402580" h="1236345">
                <a:moveTo>
                  <a:pt x="4826876" y="1236040"/>
                </a:moveTo>
                <a:lnTo>
                  <a:pt x="4773231" y="1184452"/>
                </a:lnTo>
                <a:lnTo>
                  <a:pt x="4650156" y="1071054"/>
                </a:lnTo>
                <a:lnTo>
                  <a:pt x="4586351" y="1014349"/>
                </a:lnTo>
                <a:lnTo>
                  <a:pt x="4523117" y="958164"/>
                </a:lnTo>
                <a:lnTo>
                  <a:pt x="4523740" y="958164"/>
                </a:lnTo>
                <a:lnTo>
                  <a:pt x="4391507" y="901496"/>
                </a:lnTo>
                <a:lnTo>
                  <a:pt x="4254055" y="844257"/>
                </a:lnTo>
                <a:lnTo>
                  <a:pt x="4183786" y="787552"/>
                </a:lnTo>
                <a:lnTo>
                  <a:pt x="4114190" y="731393"/>
                </a:lnTo>
                <a:lnTo>
                  <a:pt x="4114901" y="731393"/>
                </a:lnTo>
                <a:lnTo>
                  <a:pt x="3970769" y="674776"/>
                </a:lnTo>
                <a:lnTo>
                  <a:pt x="3969689" y="674344"/>
                </a:lnTo>
                <a:lnTo>
                  <a:pt x="3671074" y="561289"/>
                </a:lnTo>
                <a:lnTo>
                  <a:pt x="3515385" y="504063"/>
                </a:lnTo>
                <a:lnTo>
                  <a:pt x="3357727" y="504063"/>
                </a:lnTo>
                <a:lnTo>
                  <a:pt x="3197402" y="447357"/>
                </a:lnTo>
                <a:lnTo>
                  <a:pt x="2204986" y="447357"/>
                </a:lnTo>
                <a:lnTo>
                  <a:pt x="2044661" y="504063"/>
                </a:lnTo>
                <a:lnTo>
                  <a:pt x="1887004" y="504063"/>
                </a:lnTo>
                <a:lnTo>
                  <a:pt x="1581048" y="617461"/>
                </a:lnTo>
                <a:lnTo>
                  <a:pt x="1287500" y="731393"/>
                </a:lnTo>
                <a:lnTo>
                  <a:pt x="1288199" y="731393"/>
                </a:lnTo>
                <a:lnTo>
                  <a:pt x="1148334" y="844257"/>
                </a:lnTo>
                <a:lnTo>
                  <a:pt x="1010881" y="901496"/>
                </a:lnTo>
                <a:lnTo>
                  <a:pt x="878649" y="958164"/>
                </a:lnTo>
                <a:lnTo>
                  <a:pt x="879271" y="958164"/>
                </a:lnTo>
                <a:lnTo>
                  <a:pt x="752233" y="1071054"/>
                </a:lnTo>
                <a:lnTo>
                  <a:pt x="628878" y="1184452"/>
                </a:lnTo>
                <a:lnTo>
                  <a:pt x="575132" y="1236040"/>
                </a:lnTo>
                <a:lnTo>
                  <a:pt x="677062" y="1236040"/>
                </a:lnTo>
                <a:lnTo>
                  <a:pt x="793572" y="1127747"/>
                </a:lnTo>
                <a:lnTo>
                  <a:pt x="792264" y="1127747"/>
                </a:lnTo>
                <a:lnTo>
                  <a:pt x="918565" y="1014349"/>
                </a:lnTo>
                <a:lnTo>
                  <a:pt x="919835" y="1013218"/>
                </a:lnTo>
                <a:lnTo>
                  <a:pt x="917206" y="1014349"/>
                </a:lnTo>
                <a:lnTo>
                  <a:pt x="1045679" y="958164"/>
                </a:lnTo>
                <a:lnTo>
                  <a:pt x="1046975" y="958164"/>
                </a:lnTo>
                <a:lnTo>
                  <a:pt x="1092415" y="938491"/>
                </a:lnTo>
                <a:lnTo>
                  <a:pt x="1046835" y="957656"/>
                </a:lnTo>
                <a:lnTo>
                  <a:pt x="1178382" y="902309"/>
                </a:lnTo>
                <a:lnTo>
                  <a:pt x="1319085" y="787552"/>
                </a:lnTo>
                <a:lnTo>
                  <a:pt x="1320419" y="786460"/>
                </a:lnTo>
                <a:lnTo>
                  <a:pt x="1317663" y="787552"/>
                </a:lnTo>
                <a:lnTo>
                  <a:pt x="1457706" y="731393"/>
                </a:lnTo>
                <a:lnTo>
                  <a:pt x="1459166" y="731393"/>
                </a:lnTo>
                <a:lnTo>
                  <a:pt x="1524812" y="705345"/>
                </a:lnTo>
                <a:lnTo>
                  <a:pt x="1459077" y="730846"/>
                </a:lnTo>
                <a:lnTo>
                  <a:pt x="1459611" y="730631"/>
                </a:lnTo>
                <a:lnTo>
                  <a:pt x="1602130" y="674776"/>
                </a:lnTo>
                <a:lnTo>
                  <a:pt x="1603222" y="674344"/>
                </a:lnTo>
                <a:lnTo>
                  <a:pt x="1603667" y="674179"/>
                </a:lnTo>
                <a:lnTo>
                  <a:pt x="1753336" y="617461"/>
                </a:lnTo>
                <a:lnTo>
                  <a:pt x="1903171" y="617461"/>
                </a:lnTo>
                <a:lnTo>
                  <a:pt x="2058187" y="561289"/>
                </a:lnTo>
                <a:lnTo>
                  <a:pt x="2158314" y="525018"/>
                </a:lnTo>
                <a:lnTo>
                  <a:pt x="2216150" y="504063"/>
                </a:lnTo>
                <a:lnTo>
                  <a:pt x="3186239" y="504063"/>
                </a:lnTo>
                <a:lnTo>
                  <a:pt x="3244862" y="525018"/>
                </a:lnTo>
                <a:lnTo>
                  <a:pt x="3499231" y="617461"/>
                </a:lnTo>
                <a:lnTo>
                  <a:pt x="3648659" y="617461"/>
                </a:lnTo>
                <a:lnTo>
                  <a:pt x="3753104" y="656907"/>
                </a:lnTo>
                <a:lnTo>
                  <a:pt x="3869842" y="702271"/>
                </a:lnTo>
                <a:lnTo>
                  <a:pt x="3877576" y="705345"/>
                </a:lnTo>
                <a:lnTo>
                  <a:pt x="3877741" y="705345"/>
                </a:lnTo>
                <a:lnTo>
                  <a:pt x="3944785" y="731393"/>
                </a:lnTo>
                <a:lnTo>
                  <a:pt x="3877576" y="705345"/>
                </a:lnTo>
                <a:lnTo>
                  <a:pt x="4081983" y="786472"/>
                </a:lnTo>
                <a:lnTo>
                  <a:pt x="4223982" y="902309"/>
                </a:lnTo>
                <a:lnTo>
                  <a:pt x="4310329" y="938631"/>
                </a:lnTo>
                <a:lnTo>
                  <a:pt x="4482554" y="1013218"/>
                </a:lnTo>
                <a:lnTo>
                  <a:pt x="4610138" y="1127747"/>
                </a:lnTo>
                <a:lnTo>
                  <a:pt x="4608766" y="1127747"/>
                </a:lnTo>
                <a:lnTo>
                  <a:pt x="4724679" y="1236040"/>
                </a:lnTo>
                <a:lnTo>
                  <a:pt x="4826876" y="1236040"/>
                </a:lnTo>
                <a:close/>
              </a:path>
              <a:path w="5402580" h="1236345">
                <a:moveTo>
                  <a:pt x="5402338" y="1236040"/>
                </a:moveTo>
                <a:lnTo>
                  <a:pt x="5329961" y="1134554"/>
                </a:lnTo>
                <a:lnTo>
                  <a:pt x="5289118" y="1077290"/>
                </a:lnTo>
                <a:lnTo>
                  <a:pt x="5226253" y="1021156"/>
                </a:lnTo>
                <a:lnTo>
                  <a:pt x="5162131" y="963891"/>
                </a:lnTo>
                <a:lnTo>
                  <a:pt x="5029466" y="850493"/>
                </a:lnTo>
                <a:lnTo>
                  <a:pt x="4960709" y="794346"/>
                </a:lnTo>
                <a:lnTo>
                  <a:pt x="4890579" y="737095"/>
                </a:lnTo>
                <a:lnTo>
                  <a:pt x="4748276" y="624128"/>
                </a:lnTo>
                <a:lnTo>
                  <a:pt x="4748860" y="624128"/>
                </a:lnTo>
                <a:lnTo>
                  <a:pt x="4599025" y="566991"/>
                </a:lnTo>
                <a:lnTo>
                  <a:pt x="4522406" y="510298"/>
                </a:lnTo>
                <a:lnTo>
                  <a:pt x="4446422" y="454063"/>
                </a:lnTo>
                <a:lnTo>
                  <a:pt x="4447083" y="454063"/>
                </a:lnTo>
                <a:lnTo>
                  <a:pt x="4289234" y="397395"/>
                </a:lnTo>
                <a:lnTo>
                  <a:pt x="4288561" y="397395"/>
                </a:lnTo>
                <a:lnTo>
                  <a:pt x="4126052" y="283502"/>
                </a:lnTo>
                <a:lnTo>
                  <a:pt x="3791013" y="170586"/>
                </a:lnTo>
                <a:lnTo>
                  <a:pt x="3615728" y="113398"/>
                </a:lnTo>
                <a:lnTo>
                  <a:pt x="3438906" y="113398"/>
                </a:lnTo>
                <a:lnTo>
                  <a:pt x="3258629" y="56705"/>
                </a:lnTo>
                <a:lnTo>
                  <a:pt x="3075355" y="56705"/>
                </a:lnTo>
                <a:lnTo>
                  <a:pt x="2889580" y="0"/>
                </a:lnTo>
                <a:lnTo>
                  <a:pt x="2512809" y="0"/>
                </a:lnTo>
                <a:lnTo>
                  <a:pt x="2327046" y="56705"/>
                </a:lnTo>
                <a:lnTo>
                  <a:pt x="2143760" y="56705"/>
                </a:lnTo>
                <a:lnTo>
                  <a:pt x="1963483" y="113398"/>
                </a:lnTo>
                <a:lnTo>
                  <a:pt x="1786674" y="113398"/>
                </a:lnTo>
                <a:lnTo>
                  <a:pt x="1611376" y="170586"/>
                </a:lnTo>
                <a:lnTo>
                  <a:pt x="1276337" y="283502"/>
                </a:lnTo>
                <a:lnTo>
                  <a:pt x="1113840" y="397395"/>
                </a:lnTo>
                <a:lnTo>
                  <a:pt x="1113155" y="397395"/>
                </a:lnTo>
                <a:lnTo>
                  <a:pt x="955306" y="454063"/>
                </a:lnTo>
                <a:lnTo>
                  <a:pt x="955979" y="454063"/>
                </a:lnTo>
                <a:lnTo>
                  <a:pt x="803376" y="566991"/>
                </a:lnTo>
                <a:lnTo>
                  <a:pt x="653757" y="624128"/>
                </a:lnTo>
                <a:lnTo>
                  <a:pt x="654354" y="624128"/>
                </a:lnTo>
                <a:lnTo>
                  <a:pt x="511594" y="737095"/>
                </a:lnTo>
                <a:lnTo>
                  <a:pt x="372986" y="850493"/>
                </a:lnTo>
                <a:lnTo>
                  <a:pt x="240322" y="963891"/>
                </a:lnTo>
                <a:lnTo>
                  <a:pt x="113334" y="1077290"/>
                </a:lnTo>
                <a:lnTo>
                  <a:pt x="0" y="1236040"/>
                </a:lnTo>
                <a:lnTo>
                  <a:pt x="53657" y="1236040"/>
                </a:lnTo>
                <a:lnTo>
                  <a:pt x="161378" y="1134554"/>
                </a:lnTo>
                <a:lnTo>
                  <a:pt x="185521" y="1111808"/>
                </a:lnTo>
                <a:lnTo>
                  <a:pt x="286131" y="1021156"/>
                </a:lnTo>
                <a:lnTo>
                  <a:pt x="284848" y="1021156"/>
                </a:lnTo>
                <a:lnTo>
                  <a:pt x="416915" y="907186"/>
                </a:lnTo>
                <a:lnTo>
                  <a:pt x="415556" y="907186"/>
                </a:lnTo>
                <a:lnTo>
                  <a:pt x="552246" y="794346"/>
                </a:lnTo>
                <a:lnTo>
                  <a:pt x="550976" y="794346"/>
                </a:lnTo>
                <a:lnTo>
                  <a:pt x="693674" y="680389"/>
                </a:lnTo>
                <a:lnTo>
                  <a:pt x="694982" y="679348"/>
                </a:lnTo>
                <a:lnTo>
                  <a:pt x="836688" y="624725"/>
                </a:lnTo>
                <a:lnTo>
                  <a:pt x="989825" y="510298"/>
                </a:lnTo>
                <a:lnTo>
                  <a:pt x="991260" y="509219"/>
                </a:lnTo>
                <a:lnTo>
                  <a:pt x="1142111" y="454063"/>
                </a:lnTo>
                <a:lnTo>
                  <a:pt x="1143469" y="454063"/>
                </a:lnTo>
                <a:lnTo>
                  <a:pt x="1200150" y="433527"/>
                </a:lnTo>
                <a:lnTo>
                  <a:pt x="1300340" y="398068"/>
                </a:lnTo>
                <a:lnTo>
                  <a:pt x="1467053" y="283502"/>
                </a:lnTo>
                <a:lnTo>
                  <a:pt x="1465465" y="283502"/>
                </a:lnTo>
                <a:lnTo>
                  <a:pt x="1633829" y="226796"/>
                </a:lnTo>
                <a:lnTo>
                  <a:pt x="1802765" y="226796"/>
                </a:lnTo>
                <a:lnTo>
                  <a:pt x="1977288" y="170586"/>
                </a:lnTo>
                <a:lnTo>
                  <a:pt x="2063915" y="142697"/>
                </a:lnTo>
                <a:lnTo>
                  <a:pt x="2154872" y="113398"/>
                </a:lnTo>
                <a:lnTo>
                  <a:pt x="3247517" y="113398"/>
                </a:lnTo>
                <a:lnTo>
                  <a:pt x="3339782" y="142697"/>
                </a:lnTo>
                <a:lnTo>
                  <a:pt x="3599624" y="226796"/>
                </a:lnTo>
                <a:lnTo>
                  <a:pt x="3768560" y="226796"/>
                </a:lnTo>
                <a:lnTo>
                  <a:pt x="3936936" y="283502"/>
                </a:lnTo>
                <a:lnTo>
                  <a:pt x="3935349" y="283502"/>
                </a:lnTo>
                <a:lnTo>
                  <a:pt x="4102023" y="398068"/>
                </a:lnTo>
                <a:lnTo>
                  <a:pt x="4202277" y="433527"/>
                </a:lnTo>
                <a:lnTo>
                  <a:pt x="4411154" y="509244"/>
                </a:lnTo>
                <a:lnTo>
                  <a:pt x="4565713" y="624725"/>
                </a:lnTo>
                <a:lnTo>
                  <a:pt x="4710303" y="680389"/>
                </a:lnTo>
                <a:lnTo>
                  <a:pt x="4708601" y="680389"/>
                </a:lnTo>
                <a:lnTo>
                  <a:pt x="4819497" y="768781"/>
                </a:lnTo>
                <a:lnTo>
                  <a:pt x="4986947" y="907186"/>
                </a:lnTo>
                <a:lnTo>
                  <a:pt x="4985258" y="907186"/>
                </a:lnTo>
                <a:lnTo>
                  <a:pt x="5094922" y="1001750"/>
                </a:lnTo>
                <a:lnTo>
                  <a:pt x="5217249" y="1112139"/>
                </a:lnTo>
                <a:lnTo>
                  <a:pt x="5348529" y="1236040"/>
                </a:lnTo>
                <a:lnTo>
                  <a:pt x="5402338" y="123604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29800" y="0"/>
            <a:ext cx="2133600" cy="2133600"/>
            <a:chOff x="9829800" y="0"/>
            <a:chExt cx="2133600" cy="2133600"/>
          </a:xfrm>
        </p:grpSpPr>
        <p:sp>
          <p:nvSpPr>
            <p:cNvPr id="4" name="object 4"/>
            <p:cNvSpPr/>
            <p:nvPr/>
          </p:nvSpPr>
          <p:spPr>
            <a:xfrm>
              <a:off x="9829800" y="0"/>
              <a:ext cx="2133600" cy="1054735"/>
            </a:xfrm>
            <a:custGeom>
              <a:avLst/>
              <a:gdLst/>
              <a:ahLst/>
              <a:cxnLst/>
              <a:rect l="l" t="t" r="r" b="b"/>
              <a:pathLst>
                <a:path w="2133600" h="1054735">
                  <a:moveTo>
                    <a:pt x="2133600" y="0"/>
                  </a:moveTo>
                  <a:lnTo>
                    <a:pt x="0" y="0"/>
                  </a:lnTo>
                  <a:lnTo>
                    <a:pt x="4825" y="96266"/>
                  </a:lnTo>
                  <a:lnTo>
                    <a:pt x="10685" y="143452"/>
                  </a:lnTo>
                  <a:lnTo>
                    <a:pt x="18574" y="189979"/>
                  </a:lnTo>
                  <a:lnTo>
                    <a:pt x="28445" y="235799"/>
                  </a:lnTo>
                  <a:lnTo>
                    <a:pt x="40254" y="280867"/>
                  </a:lnTo>
                  <a:lnTo>
                    <a:pt x="53953" y="325136"/>
                  </a:lnTo>
                  <a:lnTo>
                    <a:pt x="69497" y="368560"/>
                  </a:lnTo>
                  <a:lnTo>
                    <a:pt x="86841" y="411094"/>
                  </a:lnTo>
                  <a:lnTo>
                    <a:pt x="105936" y="452691"/>
                  </a:lnTo>
                  <a:lnTo>
                    <a:pt x="126739" y="493306"/>
                  </a:lnTo>
                  <a:lnTo>
                    <a:pt x="149202" y="532891"/>
                  </a:lnTo>
                  <a:lnTo>
                    <a:pt x="173280" y="571402"/>
                  </a:lnTo>
                  <a:lnTo>
                    <a:pt x="198926" y="608792"/>
                  </a:lnTo>
                  <a:lnTo>
                    <a:pt x="226095" y="645016"/>
                  </a:lnTo>
                  <a:lnTo>
                    <a:pt x="254740" y="680026"/>
                  </a:lnTo>
                  <a:lnTo>
                    <a:pt x="284816" y="713777"/>
                  </a:lnTo>
                  <a:lnTo>
                    <a:pt x="316276" y="746224"/>
                  </a:lnTo>
                  <a:lnTo>
                    <a:pt x="349075" y="777319"/>
                  </a:lnTo>
                  <a:lnTo>
                    <a:pt x="383166" y="807017"/>
                  </a:lnTo>
                  <a:lnTo>
                    <a:pt x="418503" y="835272"/>
                  </a:lnTo>
                  <a:lnTo>
                    <a:pt x="455040" y="862038"/>
                  </a:lnTo>
                  <a:lnTo>
                    <a:pt x="492732" y="887268"/>
                  </a:lnTo>
                  <a:lnTo>
                    <a:pt x="531531" y="910918"/>
                  </a:lnTo>
                  <a:lnTo>
                    <a:pt x="571393" y="932939"/>
                  </a:lnTo>
                  <a:lnTo>
                    <a:pt x="612271" y="953288"/>
                  </a:lnTo>
                  <a:lnTo>
                    <a:pt x="654118" y="971917"/>
                  </a:lnTo>
                  <a:lnTo>
                    <a:pt x="696890" y="988781"/>
                  </a:lnTo>
                  <a:lnTo>
                    <a:pt x="740539" y="1003833"/>
                  </a:lnTo>
                  <a:lnTo>
                    <a:pt x="785021" y="1017027"/>
                  </a:lnTo>
                  <a:lnTo>
                    <a:pt x="830288" y="1028318"/>
                  </a:lnTo>
                  <a:lnTo>
                    <a:pt x="876295" y="1037660"/>
                  </a:lnTo>
                  <a:lnTo>
                    <a:pt x="922996" y="1045005"/>
                  </a:lnTo>
                  <a:lnTo>
                    <a:pt x="970344" y="1050309"/>
                  </a:lnTo>
                  <a:lnTo>
                    <a:pt x="1018294" y="1053525"/>
                  </a:lnTo>
                  <a:lnTo>
                    <a:pt x="1066800" y="1054608"/>
                  </a:lnTo>
                  <a:lnTo>
                    <a:pt x="1115305" y="1053525"/>
                  </a:lnTo>
                  <a:lnTo>
                    <a:pt x="1163255" y="1050309"/>
                  </a:lnTo>
                  <a:lnTo>
                    <a:pt x="1210603" y="1045005"/>
                  </a:lnTo>
                  <a:lnTo>
                    <a:pt x="1257304" y="1037660"/>
                  </a:lnTo>
                  <a:lnTo>
                    <a:pt x="1303311" y="1028318"/>
                  </a:lnTo>
                  <a:lnTo>
                    <a:pt x="1348578" y="1017027"/>
                  </a:lnTo>
                  <a:lnTo>
                    <a:pt x="1393060" y="1003833"/>
                  </a:lnTo>
                  <a:lnTo>
                    <a:pt x="1436709" y="988781"/>
                  </a:lnTo>
                  <a:lnTo>
                    <a:pt x="1479481" y="971917"/>
                  </a:lnTo>
                  <a:lnTo>
                    <a:pt x="1521328" y="953288"/>
                  </a:lnTo>
                  <a:lnTo>
                    <a:pt x="1562206" y="932939"/>
                  </a:lnTo>
                  <a:lnTo>
                    <a:pt x="1602068" y="910918"/>
                  </a:lnTo>
                  <a:lnTo>
                    <a:pt x="1640867" y="887268"/>
                  </a:lnTo>
                  <a:lnTo>
                    <a:pt x="1678559" y="862038"/>
                  </a:lnTo>
                  <a:lnTo>
                    <a:pt x="1715096" y="835272"/>
                  </a:lnTo>
                  <a:lnTo>
                    <a:pt x="1750433" y="807017"/>
                  </a:lnTo>
                  <a:lnTo>
                    <a:pt x="1784524" y="777319"/>
                  </a:lnTo>
                  <a:lnTo>
                    <a:pt x="1817323" y="746224"/>
                  </a:lnTo>
                  <a:lnTo>
                    <a:pt x="1848783" y="713777"/>
                  </a:lnTo>
                  <a:lnTo>
                    <a:pt x="1878859" y="680026"/>
                  </a:lnTo>
                  <a:lnTo>
                    <a:pt x="1907504" y="645016"/>
                  </a:lnTo>
                  <a:lnTo>
                    <a:pt x="1934673" y="608792"/>
                  </a:lnTo>
                  <a:lnTo>
                    <a:pt x="1960319" y="571402"/>
                  </a:lnTo>
                  <a:lnTo>
                    <a:pt x="1984397" y="532891"/>
                  </a:lnTo>
                  <a:lnTo>
                    <a:pt x="2006860" y="493306"/>
                  </a:lnTo>
                  <a:lnTo>
                    <a:pt x="2027663" y="452691"/>
                  </a:lnTo>
                  <a:lnTo>
                    <a:pt x="2046758" y="411094"/>
                  </a:lnTo>
                  <a:lnTo>
                    <a:pt x="2064102" y="368560"/>
                  </a:lnTo>
                  <a:lnTo>
                    <a:pt x="2079646" y="325136"/>
                  </a:lnTo>
                  <a:lnTo>
                    <a:pt x="2093345" y="280867"/>
                  </a:lnTo>
                  <a:lnTo>
                    <a:pt x="2105154" y="235799"/>
                  </a:lnTo>
                  <a:lnTo>
                    <a:pt x="2115025" y="189979"/>
                  </a:lnTo>
                  <a:lnTo>
                    <a:pt x="2122914" y="143452"/>
                  </a:lnTo>
                  <a:lnTo>
                    <a:pt x="2128774" y="96266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29800" y="1054608"/>
              <a:ext cx="2133600" cy="1079500"/>
            </a:xfrm>
            <a:custGeom>
              <a:avLst/>
              <a:gdLst/>
              <a:ahLst/>
              <a:cxnLst/>
              <a:rect l="l" t="t" r="r" b="b"/>
              <a:pathLst>
                <a:path w="2133600" h="1079500">
                  <a:moveTo>
                    <a:pt x="1066800" y="0"/>
                  </a:moveTo>
                  <a:lnTo>
                    <a:pt x="1017969" y="1097"/>
                  </a:lnTo>
                  <a:lnTo>
                    <a:pt x="969703" y="4357"/>
                  </a:lnTo>
                  <a:lnTo>
                    <a:pt x="922046" y="9733"/>
                  </a:lnTo>
                  <a:lnTo>
                    <a:pt x="875047" y="17179"/>
                  </a:lnTo>
                  <a:lnTo>
                    <a:pt x="828753" y="26646"/>
                  </a:lnTo>
                  <a:lnTo>
                    <a:pt x="783210" y="38088"/>
                  </a:lnTo>
                  <a:lnTo>
                    <a:pt x="738466" y="51457"/>
                  </a:lnTo>
                  <a:lnTo>
                    <a:pt x="694568" y="66708"/>
                  </a:lnTo>
                  <a:lnTo>
                    <a:pt x="651563" y="83792"/>
                  </a:lnTo>
                  <a:lnTo>
                    <a:pt x="609498" y="102662"/>
                  </a:lnTo>
                  <a:lnTo>
                    <a:pt x="568420" y="123272"/>
                  </a:lnTo>
                  <a:lnTo>
                    <a:pt x="528376" y="145574"/>
                  </a:lnTo>
                  <a:lnTo>
                    <a:pt x="489413" y="169522"/>
                  </a:lnTo>
                  <a:lnTo>
                    <a:pt x="451579" y="195068"/>
                  </a:lnTo>
                  <a:lnTo>
                    <a:pt x="414920" y="222165"/>
                  </a:lnTo>
                  <a:lnTo>
                    <a:pt x="379484" y="250766"/>
                  </a:lnTo>
                  <a:lnTo>
                    <a:pt x="345317" y="280824"/>
                  </a:lnTo>
                  <a:lnTo>
                    <a:pt x="312467" y="312293"/>
                  </a:lnTo>
                  <a:lnTo>
                    <a:pt x="280981" y="345124"/>
                  </a:lnTo>
                  <a:lnTo>
                    <a:pt x="250906" y="379270"/>
                  </a:lnTo>
                  <a:lnTo>
                    <a:pt x="222288" y="414686"/>
                  </a:lnTo>
                  <a:lnTo>
                    <a:pt x="195176" y="451323"/>
                  </a:lnTo>
                  <a:lnTo>
                    <a:pt x="169615" y="489135"/>
                  </a:lnTo>
                  <a:lnTo>
                    <a:pt x="145654" y="528075"/>
                  </a:lnTo>
                  <a:lnTo>
                    <a:pt x="123340" y="568095"/>
                  </a:lnTo>
                  <a:lnTo>
                    <a:pt x="102718" y="609148"/>
                  </a:lnTo>
                  <a:lnTo>
                    <a:pt x="83837" y="651188"/>
                  </a:lnTo>
                  <a:lnTo>
                    <a:pt x="66744" y="694167"/>
                  </a:lnTo>
                  <a:lnTo>
                    <a:pt x="51485" y="738038"/>
                  </a:lnTo>
                  <a:lnTo>
                    <a:pt x="38108" y="782755"/>
                  </a:lnTo>
                  <a:lnTo>
                    <a:pt x="26660" y="828269"/>
                  </a:lnTo>
                  <a:lnTo>
                    <a:pt x="17188" y="874534"/>
                  </a:lnTo>
                  <a:lnTo>
                    <a:pt x="9739" y="921504"/>
                  </a:lnTo>
                  <a:lnTo>
                    <a:pt x="4359" y="969130"/>
                  </a:lnTo>
                  <a:lnTo>
                    <a:pt x="1097" y="1017366"/>
                  </a:lnTo>
                  <a:lnTo>
                    <a:pt x="0" y="1066164"/>
                  </a:lnTo>
                  <a:lnTo>
                    <a:pt x="634" y="1078991"/>
                  </a:lnTo>
                  <a:lnTo>
                    <a:pt x="2132965" y="1078991"/>
                  </a:lnTo>
                  <a:lnTo>
                    <a:pt x="2133600" y="1066164"/>
                  </a:lnTo>
                  <a:lnTo>
                    <a:pt x="2132502" y="1017366"/>
                  </a:lnTo>
                  <a:lnTo>
                    <a:pt x="2129240" y="969130"/>
                  </a:lnTo>
                  <a:lnTo>
                    <a:pt x="2123860" y="921504"/>
                  </a:lnTo>
                  <a:lnTo>
                    <a:pt x="2116411" y="874534"/>
                  </a:lnTo>
                  <a:lnTo>
                    <a:pt x="2106939" y="828269"/>
                  </a:lnTo>
                  <a:lnTo>
                    <a:pt x="2095491" y="782755"/>
                  </a:lnTo>
                  <a:lnTo>
                    <a:pt x="2082114" y="738038"/>
                  </a:lnTo>
                  <a:lnTo>
                    <a:pt x="2066855" y="694167"/>
                  </a:lnTo>
                  <a:lnTo>
                    <a:pt x="2049762" y="651188"/>
                  </a:lnTo>
                  <a:lnTo>
                    <a:pt x="2030881" y="609148"/>
                  </a:lnTo>
                  <a:lnTo>
                    <a:pt x="2010259" y="568095"/>
                  </a:lnTo>
                  <a:lnTo>
                    <a:pt x="1987945" y="528075"/>
                  </a:lnTo>
                  <a:lnTo>
                    <a:pt x="1963984" y="489135"/>
                  </a:lnTo>
                  <a:lnTo>
                    <a:pt x="1938423" y="451323"/>
                  </a:lnTo>
                  <a:lnTo>
                    <a:pt x="1911311" y="414686"/>
                  </a:lnTo>
                  <a:lnTo>
                    <a:pt x="1882693" y="379270"/>
                  </a:lnTo>
                  <a:lnTo>
                    <a:pt x="1852618" y="345124"/>
                  </a:lnTo>
                  <a:lnTo>
                    <a:pt x="1821132" y="312292"/>
                  </a:lnTo>
                  <a:lnTo>
                    <a:pt x="1788282" y="280824"/>
                  </a:lnTo>
                  <a:lnTo>
                    <a:pt x="1754115" y="250766"/>
                  </a:lnTo>
                  <a:lnTo>
                    <a:pt x="1718679" y="222165"/>
                  </a:lnTo>
                  <a:lnTo>
                    <a:pt x="1682020" y="195068"/>
                  </a:lnTo>
                  <a:lnTo>
                    <a:pt x="1644186" y="169522"/>
                  </a:lnTo>
                  <a:lnTo>
                    <a:pt x="1605223" y="145574"/>
                  </a:lnTo>
                  <a:lnTo>
                    <a:pt x="1565179" y="123272"/>
                  </a:lnTo>
                  <a:lnTo>
                    <a:pt x="1524101" y="102662"/>
                  </a:lnTo>
                  <a:lnTo>
                    <a:pt x="1482036" y="83792"/>
                  </a:lnTo>
                  <a:lnTo>
                    <a:pt x="1439031" y="66708"/>
                  </a:lnTo>
                  <a:lnTo>
                    <a:pt x="1395133" y="51457"/>
                  </a:lnTo>
                  <a:lnTo>
                    <a:pt x="1350389" y="38088"/>
                  </a:lnTo>
                  <a:lnTo>
                    <a:pt x="1304846" y="26646"/>
                  </a:lnTo>
                  <a:lnTo>
                    <a:pt x="1258552" y="17179"/>
                  </a:lnTo>
                  <a:lnTo>
                    <a:pt x="1211553" y="9733"/>
                  </a:lnTo>
                  <a:lnTo>
                    <a:pt x="1163896" y="4357"/>
                  </a:lnTo>
                  <a:lnTo>
                    <a:pt x="1115630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388" rIns="0" bIns="0" rtlCol="0">
            <a:spAutoFit/>
          </a:bodyPr>
          <a:lstStyle/>
          <a:p>
            <a:pPr marL="14604" marR="5080">
              <a:lnSpc>
                <a:spcPts val="4320"/>
              </a:lnSpc>
              <a:spcBef>
                <a:spcPts val="640"/>
              </a:spcBef>
            </a:pPr>
            <a:r>
              <a:rPr sz="4000" spc="60" dirty="0"/>
              <a:t>Scout</a:t>
            </a:r>
            <a:r>
              <a:rPr sz="4000" spc="265" dirty="0"/>
              <a:t> </a:t>
            </a:r>
            <a:r>
              <a:rPr sz="4000" spc="75" dirty="0"/>
              <a:t>Families-</a:t>
            </a:r>
            <a:r>
              <a:rPr sz="4000" dirty="0"/>
              <a:t>GET</a:t>
            </a:r>
            <a:r>
              <a:rPr sz="4000" spc="300" dirty="0"/>
              <a:t> </a:t>
            </a:r>
            <a:r>
              <a:rPr sz="4000" spc="-25" dirty="0"/>
              <a:t>THE APP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084580" y="2803652"/>
            <a:ext cx="4662805" cy="30029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80"/>
              </a:spcBef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early.</a:t>
            </a:r>
            <a:endParaRPr sz="1800">
              <a:latin typeface="Arial"/>
              <a:cs typeface="Arial"/>
            </a:endParaRPr>
          </a:p>
          <a:p>
            <a:pPr marL="297815" marR="252729" indent="-285750">
              <a:lnSpc>
                <a:spcPts val="1939"/>
              </a:lnSpc>
              <a:spcBef>
                <a:spcPts val="1025"/>
              </a:spcBef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Trails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communicate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email.</a:t>
            </a:r>
            <a:endParaRPr sz="1800">
              <a:latin typeface="Arial"/>
              <a:cs typeface="Arial"/>
            </a:endParaRPr>
          </a:p>
          <a:p>
            <a:pPr marL="701675" marR="5080" lvl="1" indent="-287020">
              <a:lnSpc>
                <a:spcPts val="1939"/>
              </a:lnSpc>
              <a:spcBef>
                <a:spcPts val="1019"/>
              </a:spcBef>
              <a:buChar char="•"/>
              <a:tabLst>
                <a:tab pos="7016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platform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invite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track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800">
              <a:latin typeface="Arial"/>
              <a:cs typeface="Arial"/>
            </a:endParaRPr>
          </a:p>
          <a:p>
            <a:pPr marL="297815" marR="64769" indent="-285750">
              <a:lnSpc>
                <a:spcPct val="90000"/>
              </a:lnSpc>
              <a:spcBef>
                <a:spcPts val="975"/>
              </a:spcBef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signing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prepared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shifts,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goal,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sell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online,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orders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friends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family.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9395" y="2947416"/>
            <a:ext cx="3081528" cy="3121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80126"/>
            <a:ext cx="3147060" cy="1478280"/>
          </a:xfrm>
          <a:custGeom>
            <a:avLst/>
            <a:gdLst/>
            <a:ahLst/>
            <a:cxnLst/>
            <a:rect l="l" t="t" r="r" b="b"/>
            <a:pathLst>
              <a:path w="3147060" h="1478279">
                <a:moveTo>
                  <a:pt x="875296" y="1357820"/>
                </a:moveTo>
                <a:lnTo>
                  <a:pt x="871740" y="1356702"/>
                </a:lnTo>
                <a:lnTo>
                  <a:pt x="874318" y="1357820"/>
                </a:lnTo>
                <a:lnTo>
                  <a:pt x="875296" y="1357820"/>
                </a:lnTo>
                <a:close/>
              </a:path>
              <a:path w="3147060" h="1478279">
                <a:moveTo>
                  <a:pt x="1080033" y="1356702"/>
                </a:moveTo>
                <a:lnTo>
                  <a:pt x="1024534" y="1336522"/>
                </a:lnTo>
                <a:lnTo>
                  <a:pt x="994435" y="1325575"/>
                </a:lnTo>
                <a:lnTo>
                  <a:pt x="869391" y="1293749"/>
                </a:lnTo>
                <a:lnTo>
                  <a:pt x="784364" y="1272540"/>
                </a:lnTo>
                <a:lnTo>
                  <a:pt x="676160" y="1251318"/>
                </a:lnTo>
                <a:lnTo>
                  <a:pt x="455295" y="1230096"/>
                </a:lnTo>
                <a:lnTo>
                  <a:pt x="229209" y="1230096"/>
                </a:lnTo>
                <a:lnTo>
                  <a:pt x="7937" y="1251318"/>
                </a:lnTo>
                <a:lnTo>
                  <a:pt x="0" y="1252880"/>
                </a:lnTo>
                <a:lnTo>
                  <a:pt x="0" y="1318539"/>
                </a:lnTo>
                <a:lnTo>
                  <a:pt x="15532" y="1315377"/>
                </a:lnTo>
                <a:lnTo>
                  <a:pt x="12560" y="1315377"/>
                </a:lnTo>
                <a:lnTo>
                  <a:pt x="124091" y="1304442"/>
                </a:lnTo>
                <a:lnTo>
                  <a:pt x="122542" y="1304442"/>
                </a:lnTo>
                <a:lnTo>
                  <a:pt x="233222" y="1293749"/>
                </a:lnTo>
                <a:lnTo>
                  <a:pt x="451256" y="1293749"/>
                </a:lnTo>
                <a:lnTo>
                  <a:pt x="671372" y="1315377"/>
                </a:lnTo>
                <a:lnTo>
                  <a:pt x="667918" y="1315377"/>
                </a:lnTo>
                <a:lnTo>
                  <a:pt x="688975" y="1319568"/>
                </a:lnTo>
                <a:lnTo>
                  <a:pt x="861110" y="1354455"/>
                </a:lnTo>
                <a:lnTo>
                  <a:pt x="871740" y="1356702"/>
                </a:lnTo>
                <a:lnTo>
                  <a:pt x="872223" y="1356702"/>
                </a:lnTo>
                <a:lnTo>
                  <a:pt x="1080033" y="1356702"/>
                </a:lnTo>
                <a:close/>
              </a:path>
              <a:path w="3147060" h="1478279">
                <a:moveTo>
                  <a:pt x="1363713" y="1477873"/>
                </a:moveTo>
                <a:lnTo>
                  <a:pt x="1325803" y="1458709"/>
                </a:lnTo>
                <a:lnTo>
                  <a:pt x="1293329" y="1442288"/>
                </a:lnTo>
                <a:lnTo>
                  <a:pt x="1246022" y="1421587"/>
                </a:lnTo>
                <a:lnTo>
                  <a:pt x="1196340" y="1399844"/>
                </a:lnTo>
                <a:lnTo>
                  <a:pt x="1169060" y="1389697"/>
                </a:lnTo>
                <a:lnTo>
                  <a:pt x="1125093" y="1373327"/>
                </a:lnTo>
                <a:lnTo>
                  <a:pt x="1083132" y="1357820"/>
                </a:lnTo>
                <a:lnTo>
                  <a:pt x="875296" y="1357820"/>
                </a:lnTo>
                <a:lnTo>
                  <a:pt x="976147" y="1389697"/>
                </a:lnTo>
                <a:lnTo>
                  <a:pt x="925156" y="1373327"/>
                </a:lnTo>
                <a:lnTo>
                  <a:pt x="1067295" y="1418488"/>
                </a:lnTo>
                <a:lnTo>
                  <a:pt x="1162862" y="1454632"/>
                </a:lnTo>
                <a:lnTo>
                  <a:pt x="1215123" y="1477873"/>
                </a:lnTo>
                <a:lnTo>
                  <a:pt x="1363713" y="1477873"/>
                </a:lnTo>
                <a:close/>
              </a:path>
              <a:path w="3147060" h="1478279">
                <a:moveTo>
                  <a:pt x="2130920" y="1477873"/>
                </a:moveTo>
                <a:lnTo>
                  <a:pt x="2022830" y="1380642"/>
                </a:lnTo>
                <a:lnTo>
                  <a:pt x="1922919" y="1306372"/>
                </a:lnTo>
                <a:lnTo>
                  <a:pt x="1819452" y="1232115"/>
                </a:lnTo>
                <a:lnTo>
                  <a:pt x="1712264" y="1163154"/>
                </a:lnTo>
                <a:lnTo>
                  <a:pt x="1602397" y="1100035"/>
                </a:lnTo>
                <a:lnTo>
                  <a:pt x="1601470" y="1099489"/>
                </a:lnTo>
                <a:lnTo>
                  <a:pt x="1487487" y="1041146"/>
                </a:lnTo>
                <a:lnTo>
                  <a:pt x="1395196" y="999223"/>
                </a:lnTo>
                <a:lnTo>
                  <a:pt x="1370698" y="988098"/>
                </a:lnTo>
                <a:lnTo>
                  <a:pt x="1304963" y="961974"/>
                </a:lnTo>
                <a:lnTo>
                  <a:pt x="1272476" y="949058"/>
                </a:lnTo>
                <a:lnTo>
                  <a:pt x="1250569" y="940358"/>
                </a:lnTo>
                <a:lnTo>
                  <a:pt x="1205801" y="924890"/>
                </a:lnTo>
                <a:lnTo>
                  <a:pt x="1128877" y="898296"/>
                </a:lnTo>
                <a:lnTo>
                  <a:pt x="1129068" y="898296"/>
                </a:lnTo>
                <a:lnTo>
                  <a:pt x="1127785" y="897915"/>
                </a:lnTo>
                <a:lnTo>
                  <a:pt x="1002449" y="860780"/>
                </a:lnTo>
                <a:lnTo>
                  <a:pt x="925817" y="844867"/>
                </a:lnTo>
                <a:lnTo>
                  <a:pt x="874725" y="834263"/>
                </a:lnTo>
                <a:lnTo>
                  <a:pt x="612495" y="791819"/>
                </a:lnTo>
                <a:lnTo>
                  <a:pt x="477977" y="781215"/>
                </a:lnTo>
                <a:lnTo>
                  <a:pt x="206108" y="781215"/>
                </a:lnTo>
                <a:lnTo>
                  <a:pt x="71996" y="791819"/>
                </a:lnTo>
                <a:lnTo>
                  <a:pt x="0" y="803478"/>
                </a:lnTo>
                <a:lnTo>
                  <a:pt x="0" y="865136"/>
                </a:lnTo>
                <a:lnTo>
                  <a:pt x="77571" y="855687"/>
                </a:lnTo>
                <a:lnTo>
                  <a:pt x="75044" y="855687"/>
                </a:lnTo>
                <a:lnTo>
                  <a:pt x="210108" y="844867"/>
                </a:lnTo>
                <a:lnTo>
                  <a:pt x="473976" y="844867"/>
                </a:lnTo>
                <a:lnTo>
                  <a:pt x="609473" y="855687"/>
                </a:lnTo>
                <a:lnTo>
                  <a:pt x="606945" y="855687"/>
                </a:lnTo>
                <a:lnTo>
                  <a:pt x="738174" y="871689"/>
                </a:lnTo>
                <a:lnTo>
                  <a:pt x="735723" y="871689"/>
                </a:lnTo>
                <a:lnTo>
                  <a:pt x="779881" y="880808"/>
                </a:lnTo>
                <a:lnTo>
                  <a:pt x="982052" y="923328"/>
                </a:lnTo>
                <a:lnTo>
                  <a:pt x="986370" y="924890"/>
                </a:lnTo>
                <a:lnTo>
                  <a:pt x="987196" y="924890"/>
                </a:lnTo>
                <a:lnTo>
                  <a:pt x="1109395" y="961974"/>
                </a:lnTo>
                <a:lnTo>
                  <a:pt x="1067816" y="949058"/>
                </a:lnTo>
                <a:lnTo>
                  <a:pt x="1223365" y="996835"/>
                </a:lnTo>
                <a:lnTo>
                  <a:pt x="1346606" y="1046454"/>
                </a:lnTo>
                <a:lnTo>
                  <a:pt x="1345069" y="1046454"/>
                </a:lnTo>
                <a:lnTo>
                  <a:pt x="1407210" y="1075016"/>
                </a:lnTo>
                <a:lnTo>
                  <a:pt x="1571853" y="1152537"/>
                </a:lnTo>
                <a:lnTo>
                  <a:pt x="1570431" y="1152537"/>
                </a:lnTo>
                <a:lnTo>
                  <a:pt x="1679892" y="1216202"/>
                </a:lnTo>
                <a:lnTo>
                  <a:pt x="1678520" y="1216202"/>
                </a:lnTo>
                <a:lnTo>
                  <a:pt x="1784375" y="1285163"/>
                </a:lnTo>
                <a:lnTo>
                  <a:pt x="1783105" y="1285163"/>
                </a:lnTo>
                <a:lnTo>
                  <a:pt x="1885403" y="1354124"/>
                </a:lnTo>
                <a:lnTo>
                  <a:pt x="1884235" y="1354124"/>
                </a:lnTo>
                <a:lnTo>
                  <a:pt x="1982927" y="1433690"/>
                </a:lnTo>
                <a:lnTo>
                  <a:pt x="1981606" y="1433690"/>
                </a:lnTo>
                <a:lnTo>
                  <a:pt x="2033993" y="1477873"/>
                </a:lnTo>
                <a:lnTo>
                  <a:pt x="2130920" y="1477873"/>
                </a:lnTo>
                <a:close/>
              </a:path>
              <a:path w="3147060" h="1478279">
                <a:moveTo>
                  <a:pt x="2693060" y="1477873"/>
                </a:moveTo>
                <a:lnTo>
                  <a:pt x="2599194" y="1373847"/>
                </a:lnTo>
                <a:lnTo>
                  <a:pt x="2498217" y="1267764"/>
                </a:lnTo>
                <a:lnTo>
                  <a:pt x="2392095" y="1214716"/>
                </a:lnTo>
                <a:lnTo>
                  <a:pt x="2281567" y="1108621"/>
                </a:lnTo>
                <a:lnTo>
                  <a:pt x="2166480" y="1002525"/>
                </a:lnTo>
                <a:lnTo>
                  <a:pt x="2106752" y="949477"/>
                </a:lnTo>
                <a:lnTo>
                  <a:pt x="2047557" y="896899"/>
                </a:lnTo>
                <a:lnTo>
                  <a:pt x="2048116" y="896899"/>
                </a:lnTo>
                <a:lnTo>
                  <a:pt x="1924380" y="843902"/>
                </a:lnTo>
                <a:lnTo>
                  <a:pt x="1795729" y="790333"/>
                </a:lnTo>
                <a:lnTo>
                  <a:pt x="1729955" y="737285"/>
                </a:lnTo>
                <a:lnTo>
                  <a:pt x="1664792" y="684733"/>
                </a:lnTo>
                <a:lnTo>
                  <a:pt x="1665439" y="684733"/>
                </a:lnTo>
                <a:lnTo>
                  <a:pt x="1530438" y="631723"/>
                </a:lnTo>
                <a:lnTo>
                  <a:pt x="1250061" y="525614"/>
                </a:lnTo>
                <a:lnTo>
                  <a:pt x="1104328" y="472059"/>
                </a:lnTo>
                <a:lnTo>
                  <a:pt x="956754" y="472059"/>
                </a:lnTo>
                <a:lnTo>
                  <a:pt x="806704" y="419011"/>
                </a:lnTo>
                <a:lnTo>
                  <a:pt x="0" y="419011"/>
                </a:lnTo>
                <a:lnTo>
                  <a:pt x="0" y="472059"/>
                </a:lnTo>
                <a:lnTo>
                  <a:pt x="796251" y="472059"/>
                </a:lnTo>
                <a:lnTo>
                  <a:pt x="851115" y="491667"/>
                </a:lnTo>
                <a:lnTo>
                  <a:pt x="1089202" y="578154"/>
                </a:lnTo>
                <a:lnTo>
                  <a:pt x="1229080" y="578154"/>
                </a:lnTo>
                <a:lnTo>
                  <a:pt x="1326832" y="615061"/>
                </a:lnTo>
                <a:lnTo>
                  <a:pt x="1436103" y="657504"/>
                </a:lnTo>
                <a:lnTo>
                  <a:pt x="1443342" y="660374"/>
                </a:lnTo>
                <a:lnTo>
                  <a:pt x="1443494" y="660374"/>
                </a:lnTo>
                <a:lnTo>
                  <a:pt x="1506220" y="684733"/>
                </a:lnTo>
                <a:lnTo>
                  <a:pt x="1443342" y="660374"/>
                </a:lnTo>
                <a:lnTo>
                  <a:pt x="1634667" y="736269"/>
                </a:lnTo>
                <a:lnTo>
                  <a:pt x="1767573" y="844651"/>
                </a:lnTo>
                <a:lnTo>
                  <a:pt x="1846897" y="878001"/>
                </a:lnTo>
                <a:lnTo>
                  <a:pt x="2009622" y="948423"/>
                </a:lnTo>
                <a:lnTo>
                  <a:pt x="2129015" y="1055573"/>
                </a:lnTo>
                <a:lnTo>
                  <a:pt x="2127745" y="1055573"/>
                </a:lnTo>
                <a:lnTo>
                  <a:pt x="2242896" y="1162900"/>
                </a:lnTo>
                <a:lnTo>
                  <a:pt x="2347772" y="1213739"/>
                </a:lnTo>
                <a:lnTo>
                  <a:pt x="2453805" y="1320812"/>
                </a:lnTo>
                <a:lnTo>
                  <a:pt x="2452700" y="1320812"/>
                </a:lnTo>
                <a:lnTo>
                  <a:pt x="2552611" y="1426895"/>
                </a:lnTo>
                <a:lnTo>
                  <a:pt x="2551544" y="1426895"/>
                </a:lnTo>
                <a:lnTo>
                  <a:pt x="2597061" y="1477873"/>
                </a:lnTo>
                <a:lnTo>
                  <a:pt x="2693060" y="1477873"/>
                </a:lnTo>
                <a:close/>
              </a:path>
              <a:path w="3147060" h="1478279">
                <a:moveTo>
                  <a:pt x="3146729" y="1477873"/>
                </a:moveTo>
                <a:lnTo>
                  <a:pt x="3119336" y="1432255"/>
                </a:lnTo>
                <a:lnTo>
                  <a:pt x="3087484" y="1379207"/>
                </a:lnTo>
                <a:lnTo>
                  <a:pt x="2985871" y="1273111"/>
                </a:lnTo>
                <a:lnTo>
                  <a:pt x="2878150" y="1167028"/>
                </a:lnTo>
                <a:lnTo>
                  <a:pt x="2802737" y="1061427"/>
                </a:lnTo>
                <a:lnTo>
                  <a:pt x="2764485" y="1007884"/>
                </a:lnTo>
                <a:lnTo>
                  <a:pt x="2645626" y="901788"/>
                </a:lnTo>
                <a:lnTo>
                  <a:pt x="2521458" y="795693"/>
                </a:lnTo>
                <a:lnTo>
                  <a:pt x="2391727" y="689597"/>
                </a:lnTo>
                <a:lnTo>
                  <a:pt x="2324658" y="636549"/>
                </a:lnTo>
                <a:lnTo>
                  <a:pt x="2258098" y="583920"/>
                </a:lnTo>
                <a:lnTo>
                  <a:pt x="2258657" y="583920"/>
                </a:lnTo>
                <a:lnTo>
                  <a:pt x="2118614" y="530466"/>
                </a:lnTo>
                <a:lnTo>
                  <a:pt x="2046897" y="477418"/>
                </a:lnTo>
                <a:lnTo>
                  <a:pt x="1975764" y="424789"/>
                </a:lnTo>
                <a:lnTo>
                  <a:pt x="1976374" y="424789"/>
                </a:lnTo>
                <a:lnTo>
                  <a:pt x="1828660" y="371792"/>
                </a:lnTo>
                <a:lnTo>
                  <a:pt x="1828025" y="371792"/>
                </a:lnTo>
                <a:lnTo>
                  <a:pt x="1675917" y="265226"/>
                </a:lnTo>
                <a:lnTo>
                  <a:pt x="1362329" y="159600"/>
                </a:lnTo>
                <a:lnTo>
                  <a:pt x="1198245" y="106083"/>
                </a:lnTo>
                <a:lnTo>
                  <a:pt x="1032751" y="106083"/>
                </a:lnTo>
                <a:lnTo>
                  <a:pt x="864006" y="53035"/>
                </a:lnTo>
                <a:lnTo>
                  <a:pt x="692454" y="53035"/>
                </a:lnTo>
                <a:lnTo>
                  <a:pt x="518566" y="0"/>
                </a:lnTo>
                <a:lnTo>
                  <a:pt x="165925" y="0"/>
                </a:lnTo>
                <a:lnTo>
                  <a:pt x="0" y="50609"/>
                </a:lnTo>
                <a:lnTo>
                  <a:pt x="0" y="106083"/>
                </a:lnTo>
                <a:lnTo>
                  <a:pt x="853605" y="106083"/>
                </a:lnTo>
                <a:lnTo>
                  <a:pt x="940498" y="133667"/>
                </a:lnTo>
                <a:lnTo>
                  <a:pt x="1183182" y="212178"/>
                </a:lnTo>
                <a:lnTo>
                  <a:pt x="1341297" y="212178"/>
                </a:lnTo>
                <a:lnTo>
                  <a:pt x="1498904" y="265226"/>
                </a:lnTo>
                <a:lnTo>
                  <a:pt x="1497418" y="265226"/>
                </a:lnTo>
                <a:lnTo>
                  <a:pt x="1653425" y="372427"/>
                </a:lnTo>
                <a:lnTo>
                  <a:pt x="1746618" y="405371"/>
                </a:lnTo>
                <a:lnTo>
                  <a:pt x="1942757" y="476427"/>
                </a:lnTo>
                <a:lnTo>
                  <a:pt x="2087435" y="584479"/>
                </a:lnTo>
                <a:lnTo>
                  <a:pt x="2220049" y="635571"/>
                </a:lnTo>
                <a:lnTo>
                  <a:pt x="2354211" y="742645"/>
                </a:lnTo>
                <a:lnTo>
                  <a:pt x="2353043" y="742645"/>
                </a:lnTo>
                <a:lnTo>
                  <a:pt x="2481618" y="848741"/>
                </a:lnTo>
                <a:lnTo>
                  <a:pt x="2480335" y="848741"/>
                </a:lnTo>
                <a:lnTo>
                  <a:pt x="2603335" y="954836"/>
                </a:lnTo>
                <a:lnTo>
                  <a:pt x="2602166" y="954836"/>
                </a:lnTo>
                <a:lnTo>
                  <a:pt x="2696895" y="1040155"/>
                </a:lnTo>
                <a:lnTo>
                  <a:pt x="2828772" y="1164361"/>
                </a:lnTo>
                <a:lnTo>
                  <a:pt x="2939631" y="1329778"/>
                </a:lnTo>
                <a:lnTo>
                  <a:pt x="3034487" y="1429715"/>
                </a:lnTo>
                <a:lnTo>
                  <a:pt x="3063163" y="1477873"/>
                </a:lnTo>
                <a:lnTo>
                  <a:pt x="3146729" y="1477873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08392" y="470916"/>
            <a:ext cx="4483735" cy="6387465"/>
            <a:chOff x="7708392" y="470916"/>
            <a:chExt cx="4483735" cy="6387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2940" y="1035020"/>
              <a:ext cx="3909059" cy="5822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8392" y="470916"/>
              <a:ext cx="4126991" cy="4114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828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z="4000" spc="65" dirty="0"/>
              <a:t>Scouts</a:t>
            </a:r>
            <a:r>
              <a:rPr sz="4000" spc="220" dirty="0"/>
              <a:t> </a:t>
            </a:r>
            <a:r>
              <a:rPr sz="4000" spc="55" dirty="0"/>
              <a:t>and</a:t>
            </a:r>
            <a:r>
              <a:rPr sz="4000" spc="210" dirty="0"/>
              <a:t> </a:t>
            </a:r>
            <a:r>
              <a:rPr sz="4000" spc="40" dirty="0"/>
              <a:t>Families </a:t>
            </a:r>
            <a:r>
              <a:rPr sz="4000" dirty="0"/>
              <a:t>Love</a:t>
            </a:r>
            <a:r>
              <a:rPr sz="4000" spc="225" dirty="0"/>
              <a:t> </a:t>
            </a:r>
            <a:r>
              <a:rPr sz="4000" spc="50" dirty="0"/>
              <a:t>Prizes</a:t>
            </a:r>
            <a:r>
              <a:rPr sz="4000" spc="254" dirty="0"/>
              <a:t> </a:t>
            </a:r>
            <a:r>
              <a:rPr sz="4000" spc="35" dirty="0"/>
              <a:t>and </a:t>
            </a:r>
            <a:r>
              <a:rPr sz="4000" spc="50" dirty="0"/>
              <a:t>Incentives!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484502" y="2486378"/>
            <a:ext cx="5440045" cy="354007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GSMC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Prize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ts val="2055"/>
              </a:lnSpc>
              <a:spcBef>
                <a:spcPts val="285"/>
              </a:spcBef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Coming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soon</a:t>
            </a:r>
            <a:endParaRPr lang="en-US" sz="18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756285" lvl="1" indent="-287020">
              <a:lnSpc>
                <a:spcPts val="2055"/>
              </a:lnSpc>
              <a:spcBef>
                <a:spcPts val="285"/>
              </a:spcBef>
              <a:buChar char="•"/>
              <a:tabLst>
                <a:tab pos="756285" algn="l"/>
              </a:tabLst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Commissions have raised across the board! </a:t>
            </a:r>
          </a:p>
          <a:p>
            <a:pPr marL="756285" lvl="1" indent="-287020">
              <a:lnSpc>
                <a:spcPts val="2055"/>
              </a:lnSpc>
              <a:spcBef>
                <a:spcPts val="285"/>
              </a:spcBef>
              <a:buChar char="•"/>
              <a:tabLst>
                <a:tab pos="756285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Going with Trails-End Incentives only this year</a:t>
            </a:r>
          </a:p>
          <a:p>
            <a:pPr marL="756285" lvl="1" indent="-287020">
              <a:lnSpc>
                <a:spcPts val="2055"/>
              </a:lnSpc>
              <a:spcBef>
                <a:spcPts val="285"/>
              </a:spcBef>
              <a:buChar char="•"/>
              <a:tabLst>
                <a:tab pos="756285" algn="l"/>
              </a:tabLst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Additional Gift Cards available- can choose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multiple cards</a:t>
            </a:r>
            <a:endParaRPr sz="1800" dirty="0">
              <a:latin typeface="Arial"/>
              <a:cs typeface="Arial"/>
            </a:endParaRPr>
          </a:p>
          <a:p>
            <a:pPr marL="299085" marR="472440" indent="-287020">
              <a:lnSpc>
                <a:spcPts val="1939"/>
              </a:lnSpc>
              <a:spcBef>
                <a:spcPts val="54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incentives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Scout level.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50"/>
              </a:spcBef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sales/top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sellers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ts val="2055"/>
              </a:lnSpc>
              <a:spcBef>
                <a:spcPts val="290"/>
              </a:spcBef>
              <a:buChar char="•"/>
              <a:tabLst>
                <a:tab pos="756285" algn="l"/>
                <a:tab pos="48444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Incentivize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parents---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Sell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$X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X.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Dues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ts val="205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paid,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trip/event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free,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308" y="5621959"/>
            <a:ext cx="5402580" cy="1236345"/>
          </a:xfrm>
          <a:custGeom>
            <a:avLst/>
            <a:gdLst/>
            <a:ahLst/>
            <a:cxnLst/>
            <a:rect l="l" t="t" r="r" b="b"/>
            <a:pathLst>
              <a:path w="5402580" h="1236345">
                <a:moveTo>
                  <a:pt x="1649768" y="656907"/>
                </a:moveTo>
                <a:lnTo>
                  <a:pt x="1603667" y="674179"/>
                </a:lnTo>
                <a:lnTo>
                  <a:pt x="1602130" y="674776"/>
                </a:lnTo>
                <a:lnTo>
                  <a:pt x="1603654" y="674776"/>
                </a:lnTo>
                <a:lnTo>
                  <a:pt x="1649768" y="656907"/>
                </a:lnTo>
                <a:close/>
              </a:path>
              <a:path w="5402580" h="1236345">
                <a:moveTo>
                  <a:pt x="1753641" y="1067142"/>
                </a:moveTo>
                <a:lnTo>
                  <a:pt x="1752003" y="1067689"/>
                </a:lnTo>
                <a:lnTo>
                  <a:pt x="1752676" y="1067536"/>
                </a:lnTo>
                <a:lnTo>
                  <a:pt x="1753641" y="1067142"/>
                </a:lnTo>
                <a:close/>
              </a:path>
              <a:path w="5402580" h="1236345">
                <a:moveTo>
                  <a:pt x="3390277" y="988237"/>
                </a:moveTo>
                <a:lnTo>
                  <a:pt x="3385147" y="986688"/>
                </a:lnTo>
                <a:lnTo>
                  <a:pt x="3389388" y="988237"/>
                </a:lnTo>
                <a:lnTo>
                  <a:pt x="3390277" y="988237"/>
                </a:lnTo>
                <a:close/>
              </a:path>
              <a:path w="5402580" h="1236345">
                <a:moveTo>
                  <a:pt x="4152950" y="1236040"/>
                </a:moveTo>
                <a:lnTo>
                  <a:pt x="4047515" y="1175435"/>
                </a:lnTo>
                <a:lnTo>
                  <a:pt x="3924744" y="1112494"/>
                </a:lnTo>
                <a:lnTo>
                  <a:pt x="3826141" y="1067689"/>
                </a:lnTo>
                <a:lnTo>
                  <a:pt x="3729748" y="1027874"/>
                </a:lnTo>
                <a:lnTo>
                  <a:pt x="3695027" y="1014069"/>
                </a:lnTo>
                <a:lnTo>
                  <a:pt x="3671709" y="1004798"/>
                </a:lnTo>
                <a:lnTo>
                  <a:pt x="3623830" y="988237"/>
                </a:lnTo>
                <a:lnTo>
                  <a:pt x="3541623" y="959815"/>
                </a:lnTo>
                <a:lnTo>
                  <a:pt x="3541814" y="959815"/>
                </a:lnTo>
                <a:lnTo>
                  <a:pt x="3540442" y="959408"/>
                </a:lnTo>
                <a:lnTo>
                  <a:pt x="3406533" y="919721"/>
                </a:lnTo>
                <a:lnTo>
                  <a:pt x="3324669" y="902716"/>
                </a:lnTo>
                <a:lnTo>
                  <a:pt x="3270085" y="891374"/>
                </a:lnTo>
                <a:lnTo>
                  <a:pt x="2989923" y="846010"/>
                </a:lnTo>
                <a:lnTo>
                  <a:pt x="2846209" y="834669"/>
                </a:lnTo>
                <a:lnTo>
                  <a:pt x="2555786" y="834669"/>
                </a:lnTo>
                <a:lnTo>
                  <a:pt x="2412479" y="846010"/>
                </a:lnTo>
                <a:lnTo>
                  <a:pt x="2132304" y="891374"/>
                </a:lnTo>
                <a:lnTo>
                  <a:pt x="1995855" y="919721"/>
                </a:lnTo>
                <a:lnTo>
                  <a:pt x="1860778" y="959815"/>
                </a:lnTo>
                <a:lnTo>
                  <a:pt x="1759610" y="994803"/>
                </a:lnTo>
                <a:lnTo>
                  <a:pt x="1759610" y="1065199"/>
                </a:lnTo>
                <a:lnTo>
                  <a:pt x="1753641" y="1067142"/>
                </a:lnTo>
                <a:lnTo>
                  <a:pt x="1752346" y="1067689"/>
                </a:lnTo>
                <a:lnTo>
                  <a:pt x="1752003" y="1067689"/>
                </a:lnTo>
                <a:lnTo>
                  <a:pt x="1751418" y="1067854"/>
                </a:lnTo>
                <a:lnTo>
                  <a:pt x="1751939" y="1067689"/>
                </a:lnTo>
                <a:lnTo>
                  <a:pt x="1751482" y="1067689"/>
                </a:lnTo>
                <a:lnTo>
                  <a:pt x="1759610" y="1065199"/>
                </a:lnTo>
                <a:lnTo>
                  <a:pt x="1759610" y="994803"/>
                </a:lnTo>
                <a:lnTo>
                  <a:pt x="1730679" y="1004798"/>
                </a:lnTo>
                <a:lnTo>
                  <a:pt x="1602422" y="1055801"/>
                </a:lnTo>
                <a:lnTo>
                  <a:pt x="1477645" y="1112494"/>
                </a:lnTo>
                <a:lnTo>
                  <a:pt x="1354886" y="1175435"/>
                </a:lnTo>
                <a:lnTo>
                  <a:pt x="1249438" y="1236040"/>
                </a:lnTo>
                <a:lnTo>
                  <a:pt x="1381340" y="1236040"/>
                </a:lnTo>
                <a:lnTo>
                  <a:pt x="1389037" y="1231569"/>
                </a:lnTo>
                <a:lnTo>
                  <a:pt x="1387513" y="1231569"/>
                </a:lnTo>
                <a:lnTo>
                  <a:pt x="1505356" y="1175435"/>
                </a:lnTo>
                <a:lnTo>
                  <a:pt x="1506651" y="1175435"/>
                </a:lnTo>
                <a:lnTo>
                  <a:pt x="1561655" y="1149527"/>
                </a:lnTo>
                <a:lnTo>
                  <a:pt x="1563408" y="1148702"/>
                </a:lnTo>
                <a:lnTo>
                  <a:pt x="1629803" y="1118171"/>
                </a:lnTo>
                <a:lnTo>
                  <a:pt x="1628165" y="1118171"/>
                </a:lnTo>
                <a:lnTo>
                  <a:pt x="1751596" y="1067854"/>
                </a:lnTo>
                <a:lnTo>
                  <a:pt x="1753501" y="1067689"/>
                </a:lnTo>
                <a:lnTo>
                  <a:pt x="1759826" y="1065136"/>
                </a:lnTo>
                <a:lnTo>
                  <a:pt x="1881581" y="1027874"/>
                </a:lnTo>
                <a:lnTo>
                  <a:pt x="1950999" y="1006602"/>
                </a:lnTo>
                <a:lnTo>
                  <a:pt x="1880069" y="1027874"/>
                </a:lnTo>
                <a:lnTo>
                  <a:pt x="2011108" y="988237"/>
                </a:lnTo>
                <a:lnTo>
                  <a:pt x="2012099" y="988237"/>
                </a:lnTo>
                <a:lnTo>
                  <a:pt x="2017293" y="986688"/>
                </a:lnTo>
                <a:lnTo>
                  <a:pt x="2012124" y="987933"/>
                </a:lnTo>
                <a:lnTo>
                  <a:pt x="2017166" y="986688"/>
                </a:lnTo>
                <a:lnTo>
                  <a:pt x="2017776" y="986548"/>
                </a:lnTo>
                <a:lnTo>
                  <a:pt x="2043620" y="981011"/>
                </a:lnTo>
                <a:lnTo>
                  <a:pt x="2144585" y="959815"/>
                </a:lnTo>
                <a:lnTo>
                  <a:pt x="2144826" y="959815"/>
                </a:lnTo>
                <a:lnTo>
                  <a:pt x="2234323" y="940981"/>
                </a:lnTo>
                <a:lnTo>
                  <a:pt x="2143087" y="959815"/>
                </a:lnTo>
                <a:lnTo>
                  <a:pt x="2280056" y="931379"/>
                </a:lnTo>
                <a:lnTo>
                  <a:pt x="2282507" y="930859"/>
                </a:lnTo>
                <a:lnTo>
                  <a:pt x="2279916" y="931379"/>
                </a:lnTo>
                <a:lnTo>
                  <a:pt x="2278164" y="931379"/>
                </a:lnTo>
                <a:lnTo>
                  <a:pt x="2282393" y="930859"/>
                </a:lnTo>
                <a:lnTo>
                  <a:pt x="2293937" y="928458"/>
                </a:lnTo>
                <a:lnTo>
                  <a:pt x="2282507" y="930859"/>
                </a:lnTo>
                <a:lnTo>
                  <a:pt x="2284704" y="930579"/>
                </a:lnTo>
                <a:lnTo>
                  <a:pt x="2302065" y="928458"/>
                </a:lnTo>
                <a:lnTo>
                  <a:pt x="2418448" y="914273"/>
                </a:lnTo>
                <a:lnTo>
                  <a:pt x="2415705" y="914273"/>
                </a:lnTo>
                <a:lnTo>
                  <a:pt x="2560040" y="902716"/>
                </a:lnTo>
                <a:lnTo>
                  <a:pt x="2841955" y="902716"/>
                </a:lnTo>
                <a:lnTo>
                  <a:pt x="2986697" y="914273"/>
                </a:lnTo>
                <a:lnTo>
                  <a:pt x="2984004" y="914273"/>
                </a:lnTo>
                <a:lnTo>
                  <a:pt x="3124187" y="931379"/>
                </a:lnTo>
                <a:lnTo>
                  <a:pt x="3121571" y="931379"/>
                </a:lnTo>
                <a:lnTo>
                  <a:pt x="3168078" y="940981"/>
                </a:lnTo>
                <a:lnTo>
                  <a:pt x="3385337" y="986688"/>
                </a:lnTo>
                <a:lnTo>
                  <a:pt x="3385147" y="986688"/>
                </a:lnTo>
                <a:lnTo>
                  <a:pt x="3389312" y="987933"/>
                </a:lnTo>
                <a:lnTo>
                  <a:pt x="3390277" y="988237"/>
                </a:lnTo>
                <a:lnTo>
                  <a:pt x="3520795" y="1027874"/>
                </a:lnTo>
                <a:lnTo>
                  <a:pt x="3476371" y="1014069"/>
                </a:lnTo>
                <a:lnTo>
                  <a:pt x="3642512" y="1065110"/>
                </a:lnTo>
                <a:lnTo>
                  <a:pt x="3774236" y="1118171"/>
                </a:lnTo>
                <a:lnTo>
                  <a:pt x="3772585" y="1118171"/>
                </a:lnTo>
                <a:lnTo>
                  <a:pt x="3840784" y="1149527"/>
                </a:lnTo>
                <a:lnTo>
                  <a:pt x="4014889" y="1231569"/>
                </a:lnTo>
                <a:lnTo>
                  <a:pt x="4013352" y="1231569"/>
                </a:lnTo>
                <a:lnTo>
                  <a:pt x="4021048" y="1236040"/>
                </a:lnTo>
                <a:lnTo>
                  <a:pt x="4152950" y="1236040"/>
                </a:lnTo>
                <a:close/>
              </a:path>
              <a:path w="5402580" h="1236345">
                <a:moveTo>
                  <a:pt x="4826876" y="1236040"/>
                </a:moveTo>
                <a:lnTo>
                  <a:pt x="4773231" y="1184452"/>
                </a:lnTo>
                <a:lnTo>
                  <a:pt x="4650156" y="1071054"/>
                </a:lnTo>
                <a:lnTo>
                  <a:pt x="4586351" y="1014349"/>
                </a:lnTo>
                <a:lnTo>
                  <a:pt x="4523117" y="958164"/>
                </a:lnTo>
                <a:lnTo>
                  <a:pt x="4523740" y="958164"/>
                </a:lnTo>
                <a:lnTo>
                  <a:pt x="4391507" y="901496"/>
                </a:lnTo>
                <a:lnTo>
                  <a:pt x="4254055" y="844257"/>
                </a:lnTo>
                <a:lnTo>
                  <a:pt x="4183786" y="787552"/>
                </a:lnTo>
                <a:lnTo>
                  <a:pt x="4114190" y="731393"/>
                </a:lnTo>
                <a:lnTo>
                  <a:pt x="4114901" y="731393"/>
                </a:lnTo>
                <a:lnTo>
                  <a:pt x="3970769" y="674776"/>
                </a:lnTo>
                <a:lnTo>
                  <a:pt x="3969689" y="674344"/>
                </a:lnTo>
                <a:lnTo>
                  <a:pt x="3671074" y="561289"/>
                </a:lnTo>
                <a:lnTo>
                  <a:pt x="3515385" y="504063"/>
                </a:lnTo>
                <a:lnTo>
                  <a:pt x="3357727" y="504063"/>
                </a:lnTo>
                <a:lnTo>
                  <a:pt x="3197402" y="447357"/>
                </a:lnTo>
                <a:lnTo>
                  <a:pt x="2204986" y="447357"/>
                </a:lnTo>
                <a:lnTo>
                  <a:pt x="2044661" y="504063"/>
                </a:lnTo>
                <a:lnTo>
                  <a:pt x="1887004" y="504063"/>
                </a:lnTo>
                <a:lnTo>
                  <a:pt x="1581048" y="617461"/>
                </a:lnTo>
                <a:lnTo>
                  <a:pt x="1287500" y="731393"/>
                </a:lnTo>
                <a:lnTo>
                  <a:pt x="1288199" y="731393"/>
                </a:lnTo>
                <a:lnTo>
                  <a:pt x="1148334" y="844257"/>
                </a:lnTo>
                <a:lnTo>
                  <a:pt x="1010881" y="901496"/>
                </a:lnTo>
                <a:lnTo>
                  <a:pt x="878649" y="958164"/>
                </a:lnTo>
                <a:lnTo>
                  <a:pt x="879271" y="958164"/>
                </a:lnTo>
                <a:lnTo>
                  <a:pt x="752233" y="1071054"/>
                </a:lnTo>
                <a:lnTo>
                  <a:pt x="628878" y="1184452"/>
                </a:lnTo>
                <a:lnTo>
                  <a:pt x="575132" y="1236040"/>
                </a:lnTo>
                <a:lnTo>
                  <a:pt x="677062" y="1236040"/>
                </a:lnTo>
                <a:lnTo>
                  <a:pt x="793572" y="1127747"/>
                </a:lnTo>
                <a:lnTo>
                  <a:pt x="792264" y="1127747"/>
                </a:lnTo>
                <a:lnTo>
                  <a:pt x="918565" y="1014349"/>
                </a:lnTo>
                <a:lnTo>
                  <a:pt x="919835" y="1013218"/>
                </a:lnTo>
                <a:lnTo>
                  <a:pt x="917206" y="1014349"/>
                </a:lnTo>
                <a:lnTo>
                  <a:pt x="1045679" y="958164"/>
                </a:lnTo>
                <a:lnTo>
                  <a:pt x="1046975" y="958164"/>
                </a:lnTo>
                <a:lnTo>
                  <a:pt x="1092415" y="938491"/>
                </a:lnTo>
                <a:lnTo>
                  <a:pt x="1046835" y="957656"/>
                </a:lnTo>
                <a:lnTo>
                  <a:pt x="1178382" y="902309"/>
                </a:lnTo>
                <a:lnTo>
                  <a:pt x="1319085" y="787552"/>
                </a:lnTo>
                <a:lnTo>
                  <a:pt x="1320419" y="786460"/>
                </a:lnTo>
                <a:lnTo>
                  <a:pt x="1317663" y="787552"/>
                </a:lnTo>
                <a:lnTo>
                  <a:pt x="1457706" y="731393"/>
                </a:lnTo>
                <a:lnTo>
                  <a:pt x="1459166" y="731393"/>
                </a:lnTo>
                <a:lnTo>
                  <a:pt x="1524812" y="705345"/>
                </a:lnTo>
                <a:lnTo>
                  <a:pt x="1459077" y="730846"/>
                </a:lnTo>
                <a:lnTo>
                  <a:pt x="1459611" y="730631"/>
                </a:lnTo>
                <a:lnTo>
                  <a:pt x="1602130" y="674776"/>
                </a:lnTo>
                <a:lnTo>
                  <a:pt x="1603222" y="674344"/>
                </a:lnTo>
                <a:lnTo>
                  <a:pt x="1603667" y="674179"/>
                </a:lnTo>
                <a:lnTo>
                  <a:pt x="1753336" y="617461"/>
                </a:lnTo>
                <a:lnTo>
                  <a:pt x="1903171" y="617461"/>
                </a:lnTo>
                <a:lnTo>
                  <a:pt x="2058187" y="561289"/>
                </a:lnTo>
                <a:lnTo>
                  <a:pt x="2158314" y="525018"/>
                </a:lnTo>
                <a:lnTo>
                  <a:pt x="2216150" y="504063"/>
                </a:lnTo>
                <a:lnTo>
                  <a:pt x="3186239" y="504063"/>
                </a:lnTo>
                <a:lnTo>
                  <a:pt x="3244862" y="525018"/>
                </a:lnTo>
                <a:lnTo>
                  <a:pt x="3499231" y="617461"/>
                </a:lnTo>
                <a:lnTo>
                  <a:pt x="3648659" y="617461"/>
                </a:lnTo>
                <a:lnTo>
                  <a:pt x="3753104" y="656907"/>
                </a:lnTo>
                <a:lnTo>
                  <a:pt x="3869842" y="702271"/>
                </a:lnTo>
                <a:lnTo>
                  <a:pt x="3877576" y="705345"/>
                </a:lnTo>
                <a:lnTo>
                  <a:pt x="3877741" y="705345"/>
                </a:lnTo>
                <a:lnTo>
                  <a:pt x="3944785" y="731393"/>
                </a:lnTo>
                <a:lnTo>
                  <a:pt x="3877576" y="705345"/>
                </a:lnTo>
                <a:lnTo>
                  <a:pt x="4081983" y="786472"/>
                </a:lnTo>
                <a:lnTo>
                  <a:pt x="4223982" y="902309"/>
                </a:lnTo>
                <a:lnTo>
                  <a:pt x="4310329" y="938631"/>
                </a:lnTo>
                <a:lnTo>
                  <a:pt x="4482554" y="1013218"/>
                </a:lnTo>
                <a:lnTo>
                  <a:pt x="4610138" y="1127747"/>
                </a:lnTo>
                <a:lnTo>
                  <a:pt x="4608766" y="1127747"/>
                </a:lnTo>
                <a:lnTo>
                  <a:pt x="4724679" y="1236040"/>
                </a:lnTo>
                <a:lnTo>
                  <a:pt x="4826876" y="1236040"/>
                </a:lnTo>
                <a:close/>
              </a:path>
              <a:path w="5402580" h="1236345">
                <a:moveTo>
                  <a:pt x="5402338" y="1236040"/>
                </a:moveTo>
                <a:lnTo>
                  <a:pt x="5329961" y="1134554"/>
                </a:lnTo>
                <a:lnTo>
                  <a:pt x="5289118" y="1077290"/>
                </a:lnTo>
                <a:lnTo>
                  <a:pt x="5226253" y="1021156"/>
                </a:lnTo>
                <a:lnTo>
                  <a:pt x="5162131" y="963891"/>
                </a:lnTo>
                <a:lnTo>
                  <a:pt x="5029466" y="850493"/>
                </a:lnTo>
                <a:lnTo>
                  <a:pt x="4960709" y="794346"/>
                </a:lnTo>
                <a:lnTo>
                  <a:pt x="4890579" y="737095"/>
                </a:lnTo>
                <a:lnTo>
                  <a:pt x="4748276" y="624128"/>
                </a:lnTo>
                <a:lnTo>
                  <a:pt x="4748860" y="624128"/>
                </a:lnTo>
                <a:lnTo>
                  <a:pt x="4599025" y="566991"/>
                </a:lnTo>
                <a:lnTo>
                  <a:pt x="4522406" y="510298"/>
                </a:lnTo>
                <a:lnTo>
                  <a:pt x="4446422" y="454063"/>
                </a:lnTo>
                <a:lnTo>
                  <a:pt x="4447083" y="454063"/>
                </a:lnTo>
                <a:lnTo>
                  <a:pt x="4289234" y="397395"/>
                </a:lnTo>
                <a:lnTo>
                  <a:pt x="4288561" y="397395"/>
                </a:lnTo>
                <a:lnTo>
                  <a:pt x="4126052" y="283502"/>
                </a:lnTo>
                <a:lnTo>
                  <a:pt x="3791013" y="170586"/>
                </a:lnTo>
                <a:lnTo>
                  <a:pt x="3615728" y="113398"/>
                </a:lnTo>
                <a:lnTo>
                  <a:pt x="3438906" y="113398"/>
                </a:lnTo>
                <a:lnTo>
                  <a:pt x="3258629" y="56705"/>
                </a:lnTo>
                <a:lnTo>
                  <a:pt x="3075355" y="56705"/>
                </a:lnTo>
                <a:lnTo>
                  <a:pt x="2889580" y="0"/>
                </a:lnTo>
                <a:lnTo>
                  <a:pt x="2512809" y="0"/>
                </a:lnTo>
                <a:lnTo>
                  <a:pt x="2327046" y="56705"/>
                </a:lnTo>
                <a:lnTo>
                  <a:pt x="2143760" y="56705"/>
                </a:lnTo>
                <a:lnTo>
                  <a:pt x="1963483" y="113398"/>
                </a:lnTo>
                <a:lnTo>
                  <a:pt x="1786674" y="113398"/>
                </a:lnTo>
                <a:lnTo>
                  <a:pt x="1611376" y="170586"/>
                </a:lnTo>
                <a:lnTo>
                  <a:pt x="1276337" y="283502"/>
                </a:lnTo>
                <a:lnTo>
                  <a:pt x="1113840" y="397395"/>
                </a:lnTo>
                <a:lnTo>
                  <a:pt x="1113155" y="397395"/>
                </a:lnTo>
                <a:lnTo>
                  <a:pt x="955306" y="454063"/>
                </a:lnTo>
                <a:lnTo>
                  <a:pt x="955979" y="454063"/>
                </a:lnTo>
                <a:lnTo>
                  <a:pt x="803376" y="566991"/>
                </a:lnTo>
                <a:lnTo>
                  <a:pt x="653757" y="624128"/>
                </a:lnTo>
                <a:lnTo>
                  <a:pt x="654354" y="624128"/>
                </a:lnTo>
                <a:lnTo>
                  <a:pt x="511594" y="737095"/>
                </a:lnTo>
                <a:lnTo>
                  <a:pt x="372986" y="850493"/>
                </a:lnTo>
                <a:lnTo>
                  <a:pt x="240322" y="963891"/>
                </a:lnTo>
                <a:lnTo>
                  <a:pt x="113334" y="1077290"/>
                </a:lnTo>
                <a:lnTo>
                  <a:pt x="0" y="1236040"/>
                </a:lnTo>
                <a:lnTo>
                  <a:pt x="53657" y="1236040"/>
                </a:lnTo>
                <a:lnTo>
                  <a:pt x="161378" y="1134554"/>
                </a:lnTo>
                <a:lnTo>
                  <a:pt x="185521" y="1111808"/>
                </a:lnTo>
                <a:lnTo>
                  <a:pt x="286131" y="1021156"/>
                </a:lnTo>
                <a:lnTo>
                  <a:pt x="284848" y="1021156"/>
                </a:lnTo>
                <a:lnTo>
                  <a:pt x="416915" y="907186"/>
                </a:lnTo>
                <a:lnTo>
                  <a:pt x="415556" y="907186"/>
                </a:lnTo>
                <a:lnTo>
                  <a:pt x="552246" y="794346"/>
                </a:lnTo>
                <a:lnTo>
                  <a:pt x="550976" y="794346"/>
                </a:lnTo>
                <a:lnTo>
                  <a:pt x="693674" y="680389"/>
                </a:lnTo>
                <a:lnTo>
                  <a:pt x="694982" y="679348"/>
                </a:lnTo>
                <a:lnTo>
                  <a:pt x="836688" y="624725"/>
                </a:lnTo>
                <a:lnTo>
                  <a:pt x="989825" y="510298"/>
                </a:lnTo>
                <a:lnTo>
                  <a:pt x="991260" y="509219"/>
                </a:lnTo>
                <a:lnTo>
                  <a:pt x="1142111" y="454063"/>
                </a:lnTo>
                <a:lnTo>
                  <a:pt x="1143469" y="454063"/>
                </a:lnTo>
                <a:lnTo>
                  <a:pt x="1200150" y="433527"/>
                </a:lnTo>
                <a:lnTo>
                  <a:pt x="1300340" y="398068"/>
                </a:lnTo>
                <a:lnTo>
                  <a:pt x="1467053" y="283502"/>
                </a:lnTo>
                <a:lnTo>
                  <a:pt x="1465465" y="283502"/>
                </a:lnTo>
                <a:lnTo>
                  <a:pt x="1633829" y="226796"/>
                </a:lnTo>
                <a:lnTo>
                  <a:pt x="1802765" y="226796"/>
                </a:lnTo>
                <a:lnTo>
                  <a:pt x="1977288" y="170586"/>
                </a:lnTo>
                <a:lnTo>
                  <a:pt x="2063915" y="142697"/>
                </a:lnTo>
                <a:lnTo>
                  <a:pt x="2154872" y="113398"/>
                </a:lnTo>
                <a:lnTo>
                  <a:pt x="3247517" y="113398"/>
                </a:lnTo>
                <a:lnTo>
                  <a:pt x="3339782" y="142697"/>
                </a:lnTo>
                <a:lnTo>
                  <a:pt x="3599624" y="226796"/>
                </a:lnTo>
                <a:lnTo>
                  <a:pt x="3768560" y="226796"/>
                </a:lnTo>
                <a:lnTo>
                  <a:pt x="3936936" y="283502"/>
                </a:lnTo>
                <a:lnTo>
                  <a:pt x="3935349" y="283502"/>
                </a:lnTo>
                <a:lnTo>
                  <a:pt x="4102023" y="398068"/>
                </a:lnTo>
                <a:lnTo>
                  <a:pt x="4202277" y="433527"/>
                </a:lnTo>
                <a:lnTo>
                  <a:pt x="4411154" y="509244"/>
                </a:lnTo>
                <a:lnTo>
                  <a:pt x="4565713" y="624725"/>
                </a:lnTo>
                <a:lnTo>
                  <a:pt x="4710303" y="680389"/>
                </a:lnTo>
                <a:lnTo>
                  <a:pt x="4708601" y="680389"/>
                </a:lnTo>
                <a:lnTo>
                  <a:pt x="4819497" y="768781"/>
                </a:lnTo>
                <a:lnTo>
                  <a:pt x="4986947" y="907186"/>
                </a:lnTo>
                <a:lnTo>
                  <a:pt x="4985258" y="907186"/>
                </a:lnTo>
                <a:lnTo>
                  <a:pt x="5094922" y="1001750"/>
                </a:lnTo>
                <a:lnTo>
                  <a:pt x="5217249" y="1112139"/>
                </a:lnTo>
                <a:lnTo>
                  <a:pt x="5348529" y="1236040"/>
                </a:lnTo>
                <a:lnTo>
                  <a:pt x="5402338" y="123604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29800" y="0"/>
            <a:ext cx="2133600" cy="2133600"/>
            <a:chOff x="9829800" y="0"/>
            <a:chExt cx="2133600" cy="2133600"/>
          </a:xfrm>
        </p:grpSpPr>
        <p:sp>
          <p:nvSpPr>
            <p:cNvPr id="4" name="object 4"/>
            <p:cNvSpPr/>
            <p:nvPr/>
          </p:nvSpPr>
          <p:spPr>
            <a:xfrm>
              <a:off x="9829800" y="0"/>
              <a:ext cx="2133600" cy="1054735"/>
            </a:xfrm>
            <a:custGeom>
              <a:avLst/>
              <a:gdLst/>
              <a:ahLst/>
              <a:cxnLst/>
              <a:rect l="l" t="t" r="r" b="b"/>
              <a:pathLst>
                <a:path w="2133600" h="1054735">
                  <a:moveTo>
                    <a:pt x="2133600" y="0"/>
                  </a:moveTo>
                  <a:lnTo>
                    <a:pt x="0" y="0"/>
                  </a:lnTo>
                  <a:lnTo>
                    <a:pt x="4825" y="96266"/>
                  </a:lnTo>
                  <a:lnTo>
                    <a:pt x="10685" y="143452"/>
                  </a:lnTo>
                  <a:lnTo>
                    <a:pt x="18574" y="189979"/>
                  </a:lnTo>
                  <a:lnTo>
                    <a:pt x="28445" y="235799"/>
                  </a:lnTo>
                  <a:lnTo>
                    <a:pt x="40254" y="280867"/>
                  </a:lnTo>
                  <a:lnTo>
                    <a:pt x="53953" y="325136"/>
                  </a:lnTo>
                  <a:lnTo>
                    <a:pt x="69497" y="368560"/>
                  </a:lnTo>
                  <a:lnTo>
                    <a:pt x="86841" y="411094"/>
                  </a:lnTo>
                  <a:lnTo>
                    <a:pt x="105936" y="452691"/>
                  </a:lnTo>
                  <a:lnTo>
                    <a:pt x="126739" y="493306"/>
                  </a:lnTo>
                  <a:lnTo>
                    <a:pt x="149202" y="532891"/>
                  </a:lnTo>
                  <a:lnTo>
                    <a:pt x="173280" y="571402"/>
                  </a:lnTo>
                  <a:lnTo>
                    <a:pt x="198926" y="608792"/>
                  </a:lnTo>
                  <a:lnTo>
                    <a:pt x="226095" y="645016"/>
                  </a:lnTo>
                  <a:lnTo>
                    <a:pt x="254740" y="680026"/>
                  </a:lnTo>
                  <a:lnTo>
                    <a:pt x="284816" y="713777"/>
                  </a:lnTo>
                  <a:lnTo>
                    <a:pt x="316276" y="746224"/>
                  </a:lnTo>
                  <a:lnTo>
                    <a:pt x="349075" y="777319"/>
                  </a:lnTo>
                  <a:lnTo>
                    <a:pt x="383166" y="807017"/>
                  </a:lnTo>
                  <a:lnTo>
                    <a:pt x="418503" y="835272"/>
                  </a:lnTo>
                  <a:lnTo>
                    <a:pt x="455040" y="862038"/>
                  </a:lnTo>
                  <a:lnTo>
                    <a:pt x="492732" y="887268"/>
                  </a:lnTo>
                  <a:lnTo>
                    <a:pt x="531531" y="910918"/>
                  </a:lnTo>
                  <a:lnTo>
                    <a:pt x="571393" y="932939"/>
                  </a:lnTo>
                  <a:lnTo>
                    <a:pt x="612271" y="953288"/>
                  </a:lnTo>
                  <a:lnTo>
                    <a:pt x="654118" y="971917"/>
                  </a:lnTo>
                  <a:lnTo>
                    <a:pt x="696890" y="988781"/>
                  </a:lnTo>
                  <a:lnTo>
                    <a:pt x="740539" y="1003833"/>
                  </a:lnTo>
                  <a:lnTo>
                    <a:pt x="785021" y="1017027"/>
                  </a:lnTo>
                  <a:lnTo>
                    <a:pt x="830288" y="1028318"/>
                  </a:lnTo>
                  <a:lnTo>
                    <a:pt x="876295" y="1037660"/>
                  </a:lnTo>
                  <a:lnTo>
                    <a:pt x="922996" y="1045005"/>
                  </a:lnTo>
                  <a:lnTo>
                    <a:pt x="970344" y="1050309"/>
                  </a:lnTo>
                  <a:lnTo>
                    <a:pt x="1018294" y="1053525"/>
                  </a:lnTo>
                  <a:lnTo>
                    <a:pt x="1066800" y="1054608"/>
                  </a:lnTo>
                  <a:lnTo>
                    <a:pt x="1115305" y="1053525"/>
                  </a:lnTo>
                  <a:lnTo>
                    <a:pt x="1163255" y="1050309"/>
                  </a:lnTo>
                  <a:lnTo>
                    <a:pt x="1210603" y="1045005"/>
                  </a:lnTo>
                  <a:lnTo>
                    <a:pt x="1257304" y="1037660"/>
                  </a:lnTo>
                  <a:lnTo>
                    <a:pt x="1303311" y="1028318"/>
                  </a:lnTo>
                  <a:lnTo>
                    <a:pt x="1348578" y="1017027"/>
                  </a:lnTo>
                  <a:lnTo>
                    <a:pt x="1393060" y="1003833"/>
                  </a:lnTo>
                  <a:lnTo>
                    <a:pt x="1436709" y="988781"/>
                  </a:lnTo>
                  <a:lnTo>
                    <a:pt x="1479481" y="971917"/>
                  </a:lnTo>
                  <a:lnTo>
                    <a:pt x="1521328" y="953288"/>
                  </a:lnTo>
                  <a:lnTo>
                    <a:pt x="1562206" y="932939"/>
                  </a:lnTo>
                  <a:lnTo>
                    <a:pt x="1602068" y="910918"/>
                  </a:lnTo>
                  <a:lnTo>
                    <a:pt x="1640867" y="887268"/>
                  </a:lnTo>
                  <a:lnTo>
                    <a:pt x="1678559" y="862038"/>
                  </a:lnTo>
                  <a:lnTo>
                    <a:pt x="1715096" y="835272"/>
                  </a:lnTo>
                  <a:lnTo>
                    <a:pt x="1750433" y="807017"/>
                  </a:lnTo>
                  <a:lnTo>
                    <a:pt x="1784524" y="777319"/>
                  </a:lnTo>
                  <a:lnTo>
                    <a:pt x="1817323" y="746224"/>
                  </a:lnTo>
                  <a:lnTo>
                    <a:pt x="1848783" y="713777"/>
                  </a:lnTo>
                  <a:lnTo>
                    <a:pt x="1878859" y="680026"/>
                  </a:lnTo>
                  <a:lnTo>
                    <a:pt x="1907504" y="645016"/>
                  </a:lnTo>
                  <a:lnTo>
                    <a:pt x="1934673" y="608792"/>
                  </a:lnTo>
                  <a:lnTo>
                    <a:pt x="1960319" y="571402"/>
                  </a:lnTo>
                  <a:lnTo>
                    <a:pt x="1984397" y="532891"/>
                  </a:lnTo>
                  <a:lnTo>
                    <a:pt x="2006860" y="493306"/>
                  </a:lnTo>
                  <a:lnTo>
                    <a:pt x="2027663" y="452691"/>
                  </a:lnTo>
                  <a:lnTo>
                    <a:pt x="2046758" y="411094"/>
                  </a:lnTo>
                  <a:lnTo>
                    <a:pt x="2064102" y="368560"/>
                  </a:lnTo>
                  <a:lnTo>
                    <a:pt x="2079646" y="325136"/>
                  </a:lnTo>
                  <a:lnTo>
                    <a:pt x="2093345" y="280867"/>
                  </a:lnTo>
                  <a:lnTo>
                    <a:pt x="2105154" y="235799"/>
                  </a:lnTo>
                  <a:lnTo>
                    <a:pt x="2115025" y="189979"/>
                  </a:lnTo>
                  <a:lnTo>
                    <a:pt x="2122914" y="143452"/>
                  </a:lnTo>
                  <a:lnTo>
                    <a:pt x="2128774" y="96266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29800" y="1054608"/>
              <a:ext cx="2133600" cy="1079500"/>
            </a:xfrm>
            <a:custGeom>
              <a:avLst/>
              <a:gdLst/>
              <a:ahLst/>
              <a:cxnLst/>
              <a:rect l="l" t="t" r="r" b="b"/>
              <a:pathLst>
                <a:path w="2133600" h="1079500">
                  <a:moveTo>
                    <a:pt x="1066800" y="0"/>
                  </a:moveTo>
                  <a:lnTo>
                    <a:pt x="1017969" y="1097"/>
                  </a:lnTo>
                  <a:lnTo>
                    <a:pt x="969703" y="4357"/>
                  </a:lnTo>
                  <a:lnTo>
                    <a:pt x="922046" y="9733"/>
                  </a:lnTo>
                  <a:lnTo>
                    <a:pt x="875047" y="17179"/>
                  </a:lnTo>
                  <a:lnTo>
                    <a:pt x="828753" y="26646"/>
                  </a:lnTo>
                  <a:lnTo>
                    <a:pt x="783210" y="38088"/>
                  </a:lnTo>
                  <a:lnTo>
                    <a:pt x="738466" y="51457"/>
                  </a:lnTo>
                  <a:lnTo>
                    <a:pt x="694568" y="66708"/>
                  </a:lnTo>
                  <a:lnTo>
                    <a:pt x="651563" y="83792"/>
                  </a:lnTo>
                  <a:lnTo>
                    <a:pt x="609498" y="102662"/>
                  </a:lnTo>
                  <a:lnTo>
                    <a:pt x="568420" y="123272"/>
                  </a:lnTo>
                  <a:lnTo>
                    <a:pt x="528376" y="145574"/>
                  </a:lnTo>
                  <a:lnTo>
                    <a:pt x="489413" y="169522"/>
                  </a:lnTo>
                  <a:lnTo>
                    <a:pt x="451579" y="195068"/>
                  </a:lnTo>
                  <a:lnTo>
                    <a:pt x="414920" y="222165"/>
                  </a:lnTo>
                  <a:lnTo>
                    <a:pt x="379484" y="250766"/>
                  </a:lnTo>
                  <a:lnTo>
                    <a:pt x="345317" y="280824"/>
                  </a:lnTo>
                  <a:lnTo>
                    <a:pt x="312467" y="312293"/>
                  </a:lnTo>
                  <a:lnTo>
                    <a:pt x="280981" y="345124"/>
                  </a:lnTo>
                  <a:lnTo>
                    <a:pt x="250906" y="379270"/>
                  </a:lnTo>
                  <a:lnTo>
                    <a:pt x="222288" y="414686"/>
                  </a:lnTo>
                  <a:lnTo>
                    <a:pt x="195176" y="451323"/>
                  </a:lnTo>
                  <a:lnTo>
                    <a:pt x="169615" y="489135"/>
                  </a:lnTo>
                  <a:lnTo>
                    <a:pt x="145654" y="528075"/>
                  </a:lnTo>
                  <a:lnTo>
                    <a:pt x="123340" y="568095"/>
                  </a:lnTo>
                  <a:lnTo>
                    <a:pt x="102718" y="609148"/>
                  </a:lnTo>
                  <a:lnTo>
                    <a:pt x="83837" y="651188"/>
                  </a:lnTo>
                  <a:lnTo>
                    <a:pt x="66744" y="694167"/>
                  </a:lnTo>
                  <a:lnTo>
                    <a:pt x="51485" y="738038"/>
                  </a:lnTo>
                  <a:lnTo>
                    <a:pt x="38108" y="782755"/>
                  </a:lnTo>
                  <a:lnTo>
                    <a:pt x="26660" y="828269"/>
                  </a:lnTo>
                  <a:lnTo>
                    <a:pt x="17188" y="874534"/>
                  </a:lnTo>
                  <a:lnTo>
                    <a:pt x="9739" y="921504"/>
                  </a:lnTo>
                  <a:lnTo>
                    <a:pt x="4359" y="969130"/>
                  </a:lnTo>
                  <a:lnTo>
                    <a:pt x="1097" y="1017366"/>
                  </a:lnTo>
                  <a:lnTo>
                    <a:pt x="0" y="1066164"/>
                  </a:lnTo>
                  <a:lnTo>
                    <a:pt x="634" y="1078991"/>
                  </a:lnTo>
                  <a:lnTo>
                    <a:pt x="2132965" y="1078991"/>
                  </a:lnTo>
                  <a:lnTo>
                    <a:pt x="2133600" y="1066164"/>
                  </a:lnTo>
                  <a:lnTo>
                    <a:pt x="2132502" y="1017366"/>
                  </a:lnTo>
                  <a:lnTo>
                    <a:pt x="2129240" y="969130"/>
                  </a:lnTo>
                  <a:lnTo>
                    <a:pt x="2123860" y="921504"/>
                  </a:lnTo>
                  <a:lnTo>
                    <a:pt x="2116411" y="874534"/>
                  </a:lnTo>
                  <a:lnTo>
                    <a:pt x="2106939" y="828269"/>
                  </a:lnTo>
                  <a:lnTo>
                    <a:pt x="2095491" y="782755"/>
                  </a:lnTo>
                  <a:lnTo>
                    <a:pt x="2082114" y="738038"/>
                  </a:lnTo>
                  <a:lnTo>
                    <a:pt x="2066855" y="694167"/>
                  </a:lnTo>
                  <a:lnTo>
                    <a:pt x="2049762" y="651188"/>
                  </a:lnTo>
                  <a:lnTo>
                    <a:pt x="2030881" y="609148"/>
                  </a:lnTo>
                  <a:lnTo>
                    <a:pt x="2010259" y="568095"/>
                  </a:lnTo>
                  <a:lnTo>
                    <a:pt x="1987945" y="528075"/>
                  </a:lnTo>
                  <a:lnTo>
                    <a:pt x="1963984" y="489135"/>
                  </a:lnTo>
                  <a:lnTo>
                    <a:pt x="1938423" y="451323"/>
                  </a:lnTo>
                  <a:lnTo>
                    <a:pt x="1911311" y="414686"/>
                  </a:lnTo>
                  <a:lnTo>
                    <a:pt x="1882693" y="379270"/>
                  </a:lnTo>
                  <a:lnTo>
                    <a:pt x="1852618" y="345124"/>
                  </a:lnTo>
                  <a:lnTo>
                    <a:pt x="1821132" y="312292"/>
                  </a:lnTo>
                  <a:lnTo>
                    <a:pt x="1788282" y="280824"/>
                  </a:lnTo>
                  <a:lnTo>
                    <a:pt x="1754115" y="250766"/>
                  </a:lnTo>
                  <a:lnTo>
                    <a:pt x="1718679" y="222165"/>
                  </a:lnTo>
                  <a:lnTo>
                    <a:pt x="1682020" y="195068"/>
                  </a:lnTo>
                  <a:lnTo>
                    <a:pt x="1644186" y="169522"/>
                  </a:lnTo>
                  <a:lnTo>
                    <a:pt x="1605223" y="145574"/>
                  </a:lnTo>
                  <a:lnTo>
                    <a:pt x="1565179" y="123272"/>
                  </a:lnTo>
                  <a:lnTo>
                    <a:pt x="1524101" y="102662"/>
                  </a:lnTo>
                  <a:lnTo>
                    <a:pt x="1482036" y="83792"/>
                  </a:lnTo>
                  <a:lnTo>
                    <a:pt x="1439031" y="66708"/>
                  </a:lnTo>
                  <a:lnTo>
                    <a:pt x="1395133" y="51457"/>
                  </a:lnTo>
                  <a:lnTo>
                    <a:pt x="1350389" y="38088"/>
                  </a:lnTo>
                  <a:lnTo>
                    <a:pt x="1304846" y="26646"/>
                  </a:lnTo>
                  <a:lnTo>
                    <a:pt x="1258552" y="17179"/>
                  </a:lnTo>
                  <a:lnTo>
                    <a:pt x="1211553" y="9733"/>
                  </a:lnTo>
                  <a:lnTo>
                    <a:pt x="1163896" y="4357"/>
                  </a:lnTo>
                  <a:lnTo>
                    <a:pt x="1115630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73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4000" spc="60" dirty="0"/>
              <a:t>Questions?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01116" y="2804261"/>
            <a:ext cx="3949065" cy="32664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Tracy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Slice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Tracy.Slice@scouting.org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865-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566-0642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Nathan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Cunningham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Nathan.Cunningham@scouting.org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865-686-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2353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Trails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support@trails-end.com</a:t>
            </a:r>
            <a:endParaRPr sz="1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5910" algn="l"/>
              </a:tabLst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Trails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2135" y="2947416"/>
            <a:ext cx="4956048" cy="2554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573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Office Theme</vt:lpstr>
      <vt:lpstr>2025 Popcorn Sale</vt:lpstr>
      <vt:lpstr>Agenda</vt:lpstr>
      <vt:lpstr>Key Dates</vt:lpstr>
      <vt:lpstr>5 Things to do now for a GREAT Sale!</vt:lpstr>
      <vt:lpstr>Recruit a Chair/Kernel</vt:lpstr>
      <vt:lpstr>Plan your calendar</vt:lpstr>
      <vt:lpstr>Scout Families-GET THE APP</vt:lpstr>
      <vt:lpstr>Scouts and Families Love Prizes and Incentives!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Nathan Cunningham</dc:creator>
  <cp:lastModifiedBy>Angel Ryker</cp:lastModifiedBy>
  <cp:revision>1</cp:revision>
  <dcterms:created xsi:type="dcterms:W3CDTF">2025-06-06T19:52:08Z</dcterms:created>
  <dcterms:modified xsi:type="dcterms:W3CDTF">2025-06-10T17:15:57Z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2025-06-06T00:00:00Z</vt:filetime>
  </property>
  <property fmtid="{D5CDD505-2E9C-101B-9397-08002B2CF9AE}" pid="5" name="Producer">
    <vt:lpwstr>Microsoft® PowerPoint® for Microsoft 365</vt:lpwstr>
  </property>
</Properties>
</file>